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comments/comment4.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Schmidt" initials="" lastIdx="7" clrIdx="0"/>
  <p:cmAuthor id="1" name="Jeremiah Allen" initials="" lastIdx="5" clrIdx="1"/>
  <p:cmAuthor id="2" name="Adisson Ackerman" initials="" lastIdx="2"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089" autoAdjust="0"/>
  </p:normalViewPr>
  <p:slideViewPr>
    <p:cSldViewPr snapToGrid="0" snapToObjects="1">
      <p:cViewPr varScale="1">
        <p:scale>
          <a:sx n="84" d="100"/>
          <a:sy n="84" d="100"/>
        </p:scale>
        <p:origin x="-1624"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You've made some good progress.  I think you need one more day of work.  Let's meet and discuss your texts and your connections please.  Thank you!</p:text>
  </p:cm>
  <p:cm authorId="1" idx="1">
    <p:pos x="6000" y="100"/>
    <p:text>_Marked as resolved_</p:text>
  </p:cm>
  <p:cm authorId="1" idx="2">
    <p:pos x="6000" y="200"/>
    <p:text>_Re-opened_
Thank you. We can meet today.</p:text>
  </p:cm>
  <p:cm authorId="0" idx="5">
    <p:pos x="6000" y="300"/>
    <p:text>Could we divide this slide into two slides please with one or 2 images tops per slide.  I am going to duplicate this slide for you and you can play around with what you want to keep, delete and add.</p:text>
  </p:cm>
  <p:cm authorId="0" idx="6">
    <p:pos x="6000" y="400"/>
    <p:text>I love the visual representation!  How can you make the text pop more.</p:text>
  </p:cm>
</p:cmLst>
</file>

<file path=ppt/comments/comment2.xml><?xml version="1.0" encoding="utf-8"?>
<p:cmLst xmlns:a="http://schemas.openxmlformats.org/drawingml/2006/main" xmlns:r="http://schemas.openxmlformats.org/officeDocument/2006/relationships" xmlns:p="http://schemas.openxmlformats.org/presentationml/2006/main">
  <p:cm authorId="0" idx="3">
    <p:pos x="6000" y="0"/>
    <p:text>Nice design.  You are missing the quote from the text.</p:text>
  </p:cm>
</p:cmLst>
</file>

<file path=ppt/comments/comment3.xml><?xml version="1.0" encoding="utf-8"?>
<p:cmLst xmlns:a="http://schemas.openxmlformats.org/drawingml/2006/main" xmlns:r="http://schemas.openxmlformats.org/officeDocument/2006/relationships" xmlns:p="http://schemas.openxmlformats.org/presentationml/2006/main">
  <p:cm authorId="0" idx="2">
    <p:pos x="6000" y="0"/>
    <p:text>You are missing elements from the rubric.</p:text>
  </p:cm>
  <p:cm authorId="1" idx="3">
    <p:pos x="6000" y="100"/>
    <p:text>_Marked as resolved_</p:text>
  </p:cm>
  <p:cm authorId="1" idx="4">
    <p:pos x="6000" y="200"/>
    <p:text>_Re-opened_
I was planning on doing that today .</p:text>
  </p:cm>
  <p:cm authorId="2" idx="1">
    <p:pos x="6000" y="300"/>
    <p:text>the image thing dose not have all pics</p:text>
  </p:cm>
  <p:cm authorId="0" idx="4">
    <p:pos x="6000" y="400"/>
    <p:text>Look at the check list and think about what you can add.  I love how you make a picture your background.  You might want to put this on 2 slides as well.  Maybe....</p:text>
  </p:cm>
</p:cmLst>
</file>

<file path=ppt/comments/comment4.xml><?xml version="1.0" encoding="utf-8"?>
<p:cmLst xmlns:a="http://schemas.openxmlformats.org/drawingml/2006/main" xmlns:r="http://schemas.openxmlformats.org/officeDocument/2006/relationships" xmlns:p="http://schemas.openxmlformats.org/presentationml/2006/main">
  <p:cm authorId="2" idx="2">
    <p:pos x="6000" y="0"/>
    <p:text>no i cant draw my family</p:text>
  </p:cm>
  <p:cm authorId="1" idx="5">
    <p:pos x="6000" y="100"/>
    <p:text>I don't think Addison has any drawing of his famliy</p:text>
  </p:cm>
  <p:cm authorId="0" idx="7">
    <p:pos x="6000" y="200"/>
    <p:text>Are these your connections?  Addison why don't you bring in one of your drawings.  I will scan it for you and slide it in your presentation.  That way the family is exactly like yours and you are such an amazing artist.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414316075"/>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2" name="Shape 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JW Author Study by, Jeremiah and Adisson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1" name="Shape 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In Jacqueline Woodson’s author study we found an important theme which is family.  </a:t>
            </a:r>
            <a:r>
              <a:rPr lang="en" sz="600" i="1">
                <a:latin typeface="Times New Roman"/>
                <a:ea typeface="Times New Roman"/>
                <a:cs typeface="Times New Roman"/>
                <a:sym typeface="Times New Roman"/>
              </a:rPr>
              <a:t>Our theme is:Family takes care, supports and sticks together through hard and good times </a:t>
            </a:r>
          </a:p>
          <a:p>
            <a:pPr rtl="0">
              <a:spcBef>
                <a:spcPts val="0"/>
              </a:spcBef>
              <a:buNone/>
            </a:pPr>
            <a:endParaRPr/>
          </a:p>
          <a:p>
            <a:pPr rtl="0">
              <a:spcBef>
                <a:spcPts val="0"/>
              </a:spcBef>
              <a:buNone/>
            </a:pPr>
            <a:r>
              <a:rPr lang="en">
                <a:solidFill>
                  <a:srgbClr val="FF0000"/>
                </a:solidFill>
              </a:rPr>
              <a:t>In JW’s author study we found one important theme.  </a:t>
            </a:r>
          </a:p>
          <a:p>
            <a:pPr>
              <a:spcBef>
                <a:spcPts val="0"/>
              </a:spcBef>
              <a:buNone/>
            </a:pPr>
            <a:r>
              <a:rPr lang="en"/>
              <a:t>Our theme is: Family takes care, supports and sticks together through hard and good times. Coming in on your right is: The shield, coming in on your left is: the Obama family protrait and coming in from the top of your screen it is: the Goldbergs.  These pics of all these people stick together and have each other back no matter what.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91666"/>
              <a:buFont typeface="Arial"/>
              <a:buNone/>
            </a:pPr>
            <a:r>
              <a:rPr lang="en" sz="1200" dirty="0"/>
              <a:t> </a:t>
            </a:r>
            <a:r>
              <a:rPr lang="en" sz="1200" dirty="0">
                <a:solidFill>
                  <a:schemeClr val="dk1"/>
                </a:solidFill>
                <a:latin typeface="Trebuchet MS"/>
                <a:ea typeface="Trebuchet MS"/>
                <a:cs typeface="Trebuchet MS"/>
                <a:sym typeface="Trebuchet MS"/>
              </a:rPr>
              <a:t>Families stick together like </a:t>
            </a:r>
            <a:r>
              <a:rPr lang="en-US" sz="1200" dirty="0" smtClean="0">
                <a:solidFill>
                  <a:schemeClr val="dk1"/>
                </a:solidFill>
                <a:latin typeface="Trebuchet MS"/>
                <a:ea typeface="Trebuchet MS"/>
                <a:cs typeface="Trebuchet MS"/>
                <a:sym typeface="Trebuchet MS"/>
              </a:rPr>
              <a:t>SOLDIERS</a:t>
            </a:r>
            <a:r>
              <a:rPr lang="en" sz="1200" dirty="0" smtClean="0">
                <a:solidFill>
                  <a:schemeClr val="dk1"/>
                </a:solidFill>
                <a:latin typeface="Trebuchet MS"/>
                <a:ea typeface="Trebuchet MS"/>
                <a:cs typeface="Trebuchet MS"/>
                <a:sym typeface="Trebuchet MS"/>
              </a:rPr>
              <a:t> </a:t>
            </a:r>
            <a:r>
              <a:rPr lang="en" sz="1200" dirty="0">
                <a:solidFill>
                  <a:schemeClr val="dk1"/>
                </a:solidFill>
                <a:latin typeface="Trebuchet MS"/>
                <a:ea typeface="Trebuchet MS"/>
                <a:cs typeface="Trebuchet MS"/>
                <a:sym typeface="Trebuchet MS"/>
              </a:rPr>
              <a:t>in a war</a:t>
            </a:r>
          </a:p>
          <a:p>
            <a:pPr lvl="0">
              <a:spcBef>
                <a:spcPts val="600"/>
              </a:spcBef>
              <a:buClr>
                <a:schemeClr val="dk1"/>
              </a:buClr>
              <a:buSzPct val="91666"/>
              <a:buFont typeface="Arial"/>
              <a:buNone/>
            </a:pPr>
            <a:r>
              <a:rPr lang="en" sz="1200" dirty="0">
                <a:solidFill>
                  <a:schemeClr val="dk1"/>
                </a:solidFill>
                <a:latin typeface="Trebuchet MS"/>
                <a:ea typeface="Trebuchet MS"/>
                <a:cs typeface="Trebuchet MS"/>
                <a:sym typeface="Trebuchet MS"/>
              </a:rPr>
              <a:t>and </a:t>
            </a:r>
            <a:r>
              <a:rPr lang="en-US" sz="1200" dirty="0" smtClean="0">
                <a:solidFill>
                  <a:schemeClr val="dk1"/>
                </a:solidFill>
                <a:latin typeface="Trebuchet MS"/>
                <a:ea typeface="Trebuchet MS"/>
                <a:cs typeface="Trebuchet MS"/>
                <a:sym typeface="Trebuchet MS"/>
              </a:rPr>
              <a:t>FAMILIES </a:t>
            </a:r>
            <a:r>
              <a:rPr lang="en" sz="1200" dirty="0" smtClean="0">
                <a:solidFill>
                  <a:schemeClr val="dk1"/>
                </a:solidFill>
                <a:latin typeface="Trebuchet MS"/>
                <a:ea typeface="Trebuchet MS"/>
                <a:cs typeface="Trebuchet MS"/>
                <a:sym typeface="Trebuchet MS"/>
              </a:rPr>
              <a:t>care </a:t>
            </a:r>
            <a:r>
              <a:rPr lang="en" sz="1200" dirty="0">
                <a:solidFill>
                  <a:schemeClr val="dk1"/>
                </a:solidFill>
                <a:latin typeface="Trebuchet MS"/>
                <a:ea typeface="Trebuchet MS"/>
                <a:cs typeface="Trebuchet MS"/>
                <a:sym typeface="Trebuchet MS"/>
              </a:rPr>
              <a:t>for all the family members</a:t>
            </a:r>
            <a:r>
              <a:rPr lang="en" sz="1200" dirty="0" smtClean="0">
                <a:solidFill>
                  <a:schemeClr val="dk1"/>
                </a:solidFill>
                <a:latin typeface="Trebuchet MS"/>
                <a:ea typeface="Trebuchet MS"/>
                <a:cs typeface="Trebuchet MS"/>
                <a:sym typeface="Trebuchet MS"/>
              </a:rPr>
              <a:t>.</a:t>
            </a:r>
            <a:endParaRPr lang="en-US" sz="1200" dirty="0" smtClean="0">
              <a:solidFill>
                <a:schemeClr val="dk1"/>
              </a:solidFill>
              <a:latin typeface="Trebuchet MS"/>
              <a:ea typeface="Trebuchet MS"/>
              <a:cs typeface="Trebuchet MS"/>
              <a:sym typeface="Trebuchet MS"/>
            </a:endParaRPr>
          </a:p>
          <a:p>
            <a:pPr lvl="0">
              <a:spcBef>
                <a:spcPts val="600"/>
              </a:spcBef>
              <a:buClr>
                <a:schemeClr val="dk1"/>
              </a:buClr>
              <a:buSzPct val="91666"/>
              <a:buFont typeface="Arial"/>
              <a:buNone/>
            </a:pPr>
            <a:endParaRPr lang="en-US" sz="1200" dirty="0" smtClean="0">
              <a:solidFill>
                <a:schemeClr val="dk1"/>
              </a:solidFill>
              <a:latin typeface="Trebuchet MS"/>
              <a:ea typeface="Trebuchet MS"/>
              <a:cs typeface="Trebuchet MS"/>
              <a:sym typeface="Trebuchet MS"/>
            </a:endParaRPr>
          </a:p>
          <a:p>
            <a:pPr lvl="0">
              <a:spcBef>
                <a:spcPts val="600"/>
              </a:spcBef>
              <a:buClr>
                <a:schemeClr val="dk1"/>
              </a:buClr>
              <a:buSzPct val="91666"/>
              <a:buFont typeface="Arial"/>
              <a:buNone/>
            </a:pPr>
            <a:endParaRPr lang="en" sz="1200" dirty="0">
              <a:solidFill>
                <a:schemeClr val="dk1"/>
              </a:solidFill>
              <a:latin typeface="Trebuchet MS"/>
              <a:ea typeface="Trebuchet MS"/>
              <a:cs typeface="Trebuchet MS"/>
              <a:sym typeface="Trebuchet M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r>
              <a:rPr lang="en-US" dirty="0" smtClean="0"/>
              <a:t>LONNIE’S FAMILY AND OTHER FAMILES </a:t>
            </a:r>
            <a:r>
              <a:rPr lang="en" sz="1200" dirty="0" smtClean="0">
                <a:solidFill>
                  <a:schemeClr val="dk1"/>
                </a:solidFill>
                <a:latin typeface="Trebuchet MS"/>
                <a:ea typeface="Trebuchet MS"/>
                <a:cs typeface="Trebuchet MS"/>
                <a:sym typeface="Trebuchet MS"/>
              </a:rPr>
              <a:t>stick </a:t>
            </a:r>
            <a:r>
              <a:rPr lang="en" sz="1200" dirty="0">
                <a:solidFill>
                  <a:schemeClr val="dk1"/>
                </a:solidFill>
                <a:latin typeface="Trebuchet MS"/>
                <a:ea typeface="Trebuchet MS"/>
                <a:cs typeface="Trebuchet MS"/>
                <a:sym typeface="Trebuchet MS"/>
              </a:rPr>
              <a:t>together like every other family should do.  </a:t>
            </a:r>
            <a:r>
              <a:rPr lang="en" sz="1400" dirty="0"/>
              <a:t>Lonnie sends letters to his sister Lili cause he care for her like a family members suppose</a:t>
            </a:r>
          </a:p>
          <a:p>
            <a:pPr lvl="0" rtl="0">
              <a:spcBef>
                <a:spcPts val="0"/>
              </a:spcBef>
              <a:buClr>
                <a:schemeClr val="dk1"/>
              </a:buClr>
              <a:buSzPct val="78571"/>
              <a:buFont typeface="Arial"/>
              <a:buNone/>
            </a:pPr>
            <a:r>
              <a:rPr lang="en" sz="1400" dirty="0"/>
              <a:t>to.</a:t>
            </a:r>
          </a:p>
          <a:p>
            <a:pPr lvl="0" rtl="0">
              <a:spcBef>
                <a:spcPts val="600"/>
              </a:spcBef>
              <a:buClr>
                <a:schemeClr val="dk1"/>
              </a:buClr>
              <a:buFont typeface="Arial"/>
              <a:buNone/>
            </a:pPr>
            <a:endParaRPr sz="1200" dirty="0">
              <a:latin typeface="Trebuchet MS"/>
              <a:ea typeface="Trebuchet MS"/>
              <a:cs typeface="Trebuchet MS"/>
              <a:sym typeface="Trebuchet MS"/>
            </a:endParaRPr>
          </a:p>
          <a:p>
            <a:pPr lvl="0" rtl="0">
              <a:spcBef>
                <a:spcPts val="600"/>
              </a:spcBef>
              <a:buClr>
                <a:schemeClr val="dk1"/>
              </a:buClr>
              <a:buFont typeface="Arial"/>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1" name="Shape 1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200">
                <a:solidFill>
                  <a:srgbClr val="CC0000"/>
                </a:solidFill>
                <a:latin typeface="Trebuchet MS"/>
                <a:ea typeface="Trebuchet MS"/>
                <a:cs typeface="Trebuchet MS"/>
                <a:sym typeface="Trebuchet MS"/>
              </a:rPr>
              <a:t>n this book the grandmother is such a strong and big support towards her granddaughter.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7" name="Shape 1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In Pecan Pie Baby,  </a:t>
            </a:r>
            <a:r>
              <a:rPr lang="en" sz="1200">
                <a:latin typeface="Trebuchet MS"/>
                <a:ea typeface="Trebuchet MS"/>
                <a:cs typeface="Trebuchet MS"/>
                <a:sym typeface="Trebuchet MS"/>
              </a:rPr>
              <a:t>The little girl tries to adapt to the new addition in the family of 2 now becoming three.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4" name="Shape 12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100000"/>
              <a:buFont typeface="Arial"/>
              <a:buNone/>
            </a:pPr>
            <a:r>
              <a:rPr lang="en"/>
              <a:t>My connection to the them is </a:t>
            </a:r>
            <a:r>
              <a:rPr lang="en" sz="1200">
                <a:solidFill>
                  <a:srgbClr val="0000FF"/>
                </a:solidFill>
                <a:latin typeface="Trebuchet MS"/>
                <a:ea typeface="Trebuchet MS"/>
                <a:cs typeface="Trebuchet MS"/>
                <a:sym typeface="Trebuchet MS"/>
              </a:rPr>
              <a:t>My family does all they can to care for me.</a:t>
            </a:r>
          </a:p>
          <a:p>
            <a:pPr lvl="0" rtl="0">
              <a:spcBef>
                <a:spcPts val="600"/>
              </a:spcBef>
              <a:buClr>
                <a:schemeClr val="dk1"/>
              </a:buClr>
              <a:buSzPct val="91666"/>
              <a:buFont typeface="Arial"/>
              <a:buNone/>
            </a:pPr>
            <a:r>
              <a:rPr lang="en" sz="1200">
                <a:solidFill>
                  <a:srgbClr val="0000FF"/>
                </a:solidFill>
                <a:latin typeface="Trebuchet MS"/>
                <a:ea typeface="Trebuchet MS"/>
                <a:cs typeface="Trebuchet MS"/>
                <a:sym typeface="Trebuchet MS"/>
              </a:rPr>
              <a:t>My family does a lot for me in return is love.</a:t>
            </a:r>
          </a:p>
          <a:p>
            <a:pPr lvl="0" rtl="0">
              <a:spcBef>
                <a:spcPts val="600"/>
              </a:spcBef>
              <a:buClr>
                <a:schemeClr val="dk1"/>
              </a:buClr>
              <a:buSzPct val="91666"/>
              <a:buFont typeface="Arial"/>
              <a:buNone/>
            </a:pPr>
            <a:r>
              <a:rPr lang="en" sz="1200">
                <a:solidFill>
                  <a:srgbClr val="0000FF"/>
                </a:solidFill>
                <a:latin typeface="Trebuchet MS"/>
                <a:ea typeface="Trebuchet MS"/>
                <a:cs typeface="Trebuchet MS"/>
                <a:sym typeface="Trebuchet MS"/>
              </a:rPr>
              <a:t>In the future I`ll support them.</a:t>
            </a:r>
          </a:p>
          <a:p>
            <a:pPr>
              <a:spcBef>
                <a:spcPts val="0"/>
              </a:spcBef>
              <a:buNone/>
            </a:pPr>
            <a:endParaRPr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1" name="Shape 1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dirty="0"/>
              <a:t>One connection I had  that relates to the theme of family </a:t>
            </a:r>
            <a:r>
              <a:rPr lang="en" dirty="0" smtClean="0"/>
              <a:t>is…</a:t>
            </a:r>
            <a:r>
              <a:rPr lang="en-US" dirty="0" smtClean="0"/>
              <a:t>K MY MOM IS MY BIGGEST CHEERLEADER WHEN SHE ALWAYS THERE FOR ME WHEN I NEED HER AND SOMETIMES WHEN I DON’T</a:t>
            </a:r>
            <a:r>
              <a:rPr lang="en" dirty="0" smtClean="0"/>
              <a:t>  </a:t>
            </a:r>
            <a:endParaRPr lang="en" dirty="0"/>
          </a:p>
          <a:p>
            <a:pPr>
              <a:spcBef>
                <a:spcPts val="0"/>
              </a:spcBef>
              <a:buNone/>
            </a:pPr>
            <a:r>
              <a:rPr lang="en" dirty="0"/>
              <a:t>Some connections I had are…   </a:t>
            </a:r>
            <a:r>
              <a:rPr lang="en-US" dirty="0" smtClean="0"/>
              <a:t>WHEN</a:t>
            </a:r>
            <a:r>
              <a:rPr lang="en-US" baseline="0" dirty="0" smtClean="0"/>
              <a:t> I HAD A FOOTBALL GAME, MOM SHOWED UP AND WHEN I HAD A ROCKET LAUNCH, SHE DIDN’T COME BUT WAS THERE IN SPIRIT.</a:t>
            </a:r>
          </a:p>
          <a:p>
            <a:pPr>
              <a:spcBef>
                <a:spcPts val="0"/>
              </a:spcBef>
              <a:buNone/>
            </a:pPr>
            <a:endParaRPr lang="e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THIS</a:t>
            </a:r>
            <a:r>
              <a:rPr lang="en-US" baseline="0" dirty="0" smtClean="0"/>
              <a:t> IS OUR JW AUTHOR STUDY. I HOPE YOU LEARNED A LOT ABOUT OUR THEME, FAMILY</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p:nvPr/>
        </p:nvSpPr>
        <p:spPr>
          <a:xfrm>
            <a:off x="0" y="1200150"/>
            <a:ext cx="9144000" cy="2743199"/>
          </a:xfrm>
          <a:prstGeom prst="rect">
            <a:avLst/>
          </a:prstGeom>
          <a:solidFill>
            <a:schemeClr val="dk1">
              <a:alpha val="20000"/>
            </a:schemeClr>
          </a:solidFill>
          <a:ln>
            <a:noFill/>
          </a:ln>
        </p:spPr>
        <p:txBody>
          <a:bodyPr lIns="91425" tIns="45700" rIns="91425" bIns="45700" anchor="ctr" anchorCtr="0">
            <a:noAutofit/>
          </a:bodyPr>
          <a:lstStyle/>
          <a:p>
            <a:pPr>
              <a:spcBef>
                <a:spcPts val="0"/>
              </a:spcBef>
              <a:buNone/>
            </a:pPr>
            <a:endParaRPr/>
          </a:p>
        </p:txBody>
      </p:sp>
      <p:grpSp>
        <p:nvGrpSpPr>
          <p:cNvPr id="10" name="Shape 10"/>
          <p:cNvGrpSpPr/>
          <p:nvPr/>
        </p:nvGrpSpPr>
        <p:grpSpPr>
          <a:xfrm>
            <a:off x="0" y="-1078"/>
            <a:ext cx="1827407" cy="5144627"/>
            <a:chOff x="0" y="-1438"/>
            <a:chExt cx="798029" cy="6859503"/>
          </a:xfrm>
        </p:grpSpPr>
        <p:sp>
          <p:nvSpPr>
            <p:cNvPr id="11" name="Shape 11"/>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sp>
          <p:nvSpPr>
            <p:cNvPr id="12" name="Shape 12"/>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13" name="Shape 13"/>
          <p:cNvGrpSpPr/>
          <p:nvPr/>
        </p:nvGrpSpPr>
        <p:grpSpPr>
          <a:xfrm flipH="1">
            <a:off x="7316591" y="0"/>
            <a:ext cx="1827407" cy="5144627"/>
            <a:chOff x="0" y="-1438"/>
            <a:chExt cx="798029" cy="6859503"/>
          </a:xfrm>
        </p:grpSpPr>
        <p:sp>
          <p:nvSpPr>
            <p:cNvPr id="14" name="Shape 14"/>
            <p:cNvSpPr/>
            <p:nvPr/>
          </p:nvSpPr>
          <p:spPr>
            <a:xfrm>
              <a:off x="0" y="-1438"/>
              <a:ext cx="798029"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sp>
          <p:nvSpPr>
            <p:cNvPr id="15" name="Shape 15"/>
            <p:cNvSpPr/>
            <p:nvPr/>
          </p:nvSpPr>
          <p:spPr>
            <a:xfrm>
              <a:off x="0" y="0"/>
              <a:ext cx="399014"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16" name="Shape 16"/>
          <p:cNvSpPr txBox="1">
            <a:spLocks noGrp="1"/>
          </p:cNvSpPr>
          <p:nvPr>
            <p:ph type="ctrTitle"/>
          </p:nvPr>
        </p:nvSpPr>
        <p:spPr>
          <a:xfrm>
            <a:off x="685800" y="1568184"/>
            <a:ext cx="7772400" cy="12380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7" name="Shape 17"/>
          <p:cNvSpPr txBox="1">
            <a:spLocks noGrp="1"/>
          </p:cNvSpPr>
          <p:nvPr>
            <p:ph type="subTitle" idx="1"/>
          </p:nvPr>
        </p:nvSpPr>
        <p:spPr>
          <a:xfrm>
            <a:off x="685800" y="2914650"/>
            <a:ext cx="7772400" cy="658500"/>
          </a:xfrm>
          <a:prstGeom prst="rect">
            <a:avLst/>
          </a:prstGeom>
        </p:spPr>
        <p:txBody>
          <a:bodyPr lIns="91425" tIns="91425" rIns="91425" bIns="91425" anchor="t" anchorCtr="0"/>
          <a:lstStyle>
            <a:lvl1pPr algn="ctr">
              <a:spcBef>
                <a:spcPts val="0"/>
              </a:spcBef>
              <a:buClr>
                <a:schemeClr val="lt2"/>
              </a:buClr>
              <a:buSzPct val="100000"/>
              <a:buNone/>
              <a:defRPr sz="2400">
                <a:solidFill>
                  <a:schemeClr val="lt2"/>
                </a:solidFill>
              </a:defRPr>
            </a:lvl1pPr>
            <a:lvl2pPr algn="ctr">
              <a:spcBef>
                <a:spcPts val="0"/>
              </a:spcBef>
              <a:buClr>
                <a:schemeClr val="lt2"/>
              </a:buClr>
              <a:buNone/>
              <a:defRPr>
                <a:solidFill>
                  <a:schemeClr val="lt2"/>
                </a:solidFill>
              </a:defRPr>
            </a:lvl2pPr>
            <a:lvl3pPr algn="ctr">
              <a:spcBef>
                <a:spcPts val="0"/>
              </a:spcBef>
              <a:buClr>
                <a:schemeClr val="lt2"/>
              </a:buClr>
              <a:buNone/>
              <a:defRPr>
                <a:solidFill>
                  <a:schemeClr val="lt2"/>
                </a:solidFill>
              </a:defRPr>
            </a:lvl3pPr>
            <a:lvl4pPr algn="ctr">
              <a:spcBef>
                <a:spcPts val="0"/>
              </a:spcBef>
              <a:buClr>
                <a:schemeClr val="lt2"/>
              </a:buClr>
              <a:buSzPct val="100000"/>
              <a:buNone/>
              <a:defRPr sz="2400">
                <a:solidFill>
                  <a:schemeClr val="lt2"/>
                </a:solidFill>
              </a:defRPr>
            </a:lvl4pPr>
            <a:lvl5pPr algn="ctr">
              <a:spcBef>
                <a:spcPts val="0"/>
              </a:spcBef>
              <a:buClr>
                <a:schemeClr val="lt2"/>
              </a:buClr>
              <a:buSzPct val="100000"/>
              <a:buNone/>
              <a:defRPr sz="2400">
                <a:solidFill>
                  <a:schemeClr val="lt2"/>
                </a:solidFill>
              </a:defRPr>
            </a:lvl5pPr>
            <a:lvl6pPr algn="ctr">
              <a:spcBef>
                <a:spcPts val="0"/>
              </a:spcBef>
              <a:buClr>
                <a:schemeClr val="lt2"/>
              </a:buClr>
              <a:buSzPct val="100000"/>
              <a:buNone/>
              <a:defRPr sz="2400">
                <a:solidFill>
                  <a:schemeClr val="lt2"/>
                </a:solidFill>
              </a:defRPr>
            </a:lvl6pPr>
            <a:lvl7pPr algn="ctr">
              <a:spcBef>
                <a:spcPts val="0"/>
              </a:spcBef>
              <a:buClr>
                <a:schemeClr val="lt2"/>
              </a:buClr>
              <a:buSzPct val="100000"/>
              <a:buNone/>
              <a:defRPr sz="2400">
                <a:solidFill>
                  <a:schemeClr val="lt2"/>
                </a:solidFill>
              </a:defRPr>
            </a:lvl7pPr>
            <a:lvl8pPr algn="ctr">
              <a:spcBef>
                <a:spcPts val="0"/>
              </a:spcBef>
              <a:buClr>
                <a:schemeClr val="lt2"/>
              </a:buClr>
              <a:buSzPct val="100000"/>
              <a:buNone/>
              <a:defRPr sz="2400">
                <a:solidFill>
                  <a:schemeClr val="lt2"/>
                </a:solidFill>
              </a:defRPr>
            </a:lvl8pPr>
            <a:lvl9pPr algn="ctr">
              <a:spcBef>
                <a:spcPts val="0"/>
              </a:spcBef>
              <a:buClr>
                <a:schemeClr val="lt2"/>
              </a:buClr>
              <a:buSzPct val="100000"/>
              <a:buNone/>
              <a:defRPr sz="2400">
                <a:solidFill>
                  <a:schemeClr val="lt2"/>
                </a:solidFill>
              </a:defRPr>
            </a:lvl9pPr>
          </a:lstStyle>
          <a:p>
            <a:endParaRPr/>
          </a:p>
        </p:txBody>
      </p:sp>
      <p:sp>
        <p:nvSpPr>
          <p:cNvPr id="18" name="Shape 1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21" name="Shape 21"/>
          <p:cNvGrpSpPr/>
          <p:nvPr/>
        </p:nvGrpSpPr>
        <p:grpSpPr>
          <a:xfrm>
            <a:off x="0" y="-1078"/>
            <a:ext cx="649180" cy="5144627"/>
            <a:chOff x="0" y="-1438"/>
            <a:chExt cx="649180" cy="6859503"/>
          </a:xfrm>
        </p:grpSpPr>
        <p:sp>
          <p:nvSpPr>
            <p:cNvPr id="22" name="Shape 22"/>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23" name="Shape 23"/>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24" name="Shape 24"/>
          <p:cNvGrpSpPr/>
          <p:nvPr/>
        </p:nvGrpSpPr>
        <p:grpSpPr>
          <a:xfrm flipH="1">
            <a:off x="8494493" y="0"/>
            <a:ext cx="649180" cy="5144627"/>
            <a:chOff x="0" y="-1438"/>
            <a:chExt cx="649180" cy="6859503"/>
          </a:xfrm>
        </p:grpSpPr>
        <p:sp>
          <p:nvSpPr>
            <p:cNvPr id="25" name="Shape 25"/>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26" name="Shape 26"/>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27" name="Shape 27"/>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28" name="Shape 28"/>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9" name="Shape 29"/>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0" name="Shape 3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1"/>
        <p:cNvGrpSpPr/>
        <p:nvPr/>
      </p:nvGrpSpPr>
      <p:grpSpPr>
        <a:xfrm>
          <a:off x="0" y="0"/>
          <a:ext cx="0" cy="0"/>
          <a:chOff x="0" y="0"/>
          <a:chExt cx="0" cy="0"/>
        </a:xfrm>
      </p:grpSpPr>
      <p:sp>
        <p:nvSpPr>
          <p:cNvPr id="32" name="Shape 32"/>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33" name="Shape 33"/>
          <p:cNvGrpSpPr/>
          <p:nvPr/>
        </p:nvGrpSpPr>
        <p:grpSpPr>
          <a:xfrm>
            <a:off x="0" y="-1078"/>
            <a:ext cx="649180" cy="5144627"/>
            <a:chOff x="0" y="-1438"/>
            <a:chExt cx="649180" cy="6859503"/>
          </a:xfrm>
        </p:grpSpPr>
        <p:sp>
          <p:nvSpPr>
            <p:cNvPr id="34" name="Shape 34"/>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35" name="Shape 35"/>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36" name="Shape 36"/>
          <p:cNvGrpSpPr/>
          <p:nvPr/>
        </p:nvGrpSpPr>
        <p:grpSpPr>
          <a:xfrm flipH="1">
            <a:off x="8494493" y="0"/>
            <a:ext cx="649180" cy="5144627"/>
            <a:chOff x="0" y="-1438"/>
            <a:chExt cx="649180" cy="6859503"/>
          </a:xfrm>
        </p:grpSpPr>
        <p:sp>
          <p:nvSpPr>
            <p:cNvPr id="37" name="Shape 37"/>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rgbClr val="5A6378">
                <a:alpha val="9803"/>
              </a:srgbClr>
            </a:solidFill>
            <a:ln>
              <a:noFill/>
            </a:ln>
          </p:spPr>
          <p:txBody>
            <a:bodyPr lIns="91425" tIns="45700" rIns="91425" bIns="45700" anchor="ctr" anchorCtr="0">
              <a:noAutofit/>
            </a:bodyPr>
            <a:lstStyle/>
            <a:p>
              <a:pPr>
                <a:spcBef>
                  <a:spcPts val="0"/>
                </a:spcBef>
                <a:buNone/>
              </a:pPr>
              <a:endParaRPr/>
            </a:p>
          </p:txBody>
        </p:sp>
        <p:sp>
          <p:nvSpPr>
            <p:cNvPr id="38" name="Shape 38"/>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39" name="Shape 39"/>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40" name="Shape 40"/>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1" name="Shape 41"/>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2" name="Shape 42"/>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3" name="Shape 4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46" name="Shape 46"/>
          <p:cNvGrpSpPr/>
          <p:nvPr/>
        </p:nvGrpSpPr>
        <p:grpSpPr>
          <a:xfrm>
            <a:off x="0" y="-1078"/>
            <a:ext cx="649180" cy="5144627"/>
            <a:chOff x="0" y="-1438"/>
            <a:chExt cx="649180" cy="6859503"/>
          </a:xfrm>
        </p:grpSpPr>
        <p:sp>
          <p:nvSpPr>
            <p:cNvPr id="47" name="Shape 47"/>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48" name="Shape 48"/>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49" name="Shape 49"/>
          <p:cNvGrpSpPr/>
          <p:nvPr/>
        </p:nvGrpSpPr>
        <p:grpSpPr>
          <a:xfrm flipH="1">
            <a:off x="8494493" y="0"/>
            <a:ext cx="649180" cy="5144627"/>
            <a:chOff x="0" y="-1438"/>
            <a:chExt cx="649180" cy="6859503"/>
          </a:xfrm>
        </p:grpSpPr>
        <p:sp>
          <p:nvSpPr>
            <p:cNvPr id="50" name="Shape 50"/>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51" name="Shape 51"/>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52" name="Shape 52"/>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53" name="Shape 5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54" name="Shape 54"/>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55"/>
        <p:cNvGrpSpPr/>
        <p:nvPr/>
      </p:nvGrpSpPr>
      <p:grpSpPr>
        <a:xfrm>
          <a:off x="0" y="0"/>
          <a:ext cx="0" cy="0"/>
          <a:chOff x="0" y="0"/>
          <a:chExt cx="0" cy="0"/>
        </a:xfrm>
      </p:grpSpPr>
      <p:sp>
        <p:nvSpPr>
          <p:cNvPr id="56" name="Shape 56"/>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57" name="Shape 57"/>
          <p:cNvGrpSpPr/>
          <p:nvPr/>
        </p:nvGrpSpPr>
        <p:grpSpPr>
          <a:xfrm>
            <a:off x="0" y="-1078"/>
            <a:ext cx="649180" cy="5144627"/>
            <a:chOff x="0" y="-1438"/>
            <a:chExt cx="649180" cy="6859503"/>
          </a:xfrm>
        </p:grpSpPr>
        <p:sp>
          <p:nvSpPr>
            <p:cNvPr id="58" name="Shape 58"/>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59" name="Shape 59"/>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60" name="Shape 60"/>
          <p:cNvGrpSpPr/>
          <p:nvPr/>
        </p:nvGrpSpPr>
        <p:grpSpPr>
          <a:xfrm flipH="1">
            <a:off x="8494493" y="0"/>
            <a:ext cx="649180" cy="5144627"/>
            <a:chOff x="0" y="-1438"/>
            <a:chExt cx="649180" cy="6859503"/>
          </a:xfrm>
        </p:grpSpPr>
        <p:sp>
          <p:nvSpPr>
            <p:cNvPr id="61" name="Shape 61"/>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62" name="Shape 62"/>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63" name="Shape 63"/>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64" name="Shape 64"/>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lt2"/>
              </a:buClr>
              <a:buSzPct val="100000"/>
              <a:buNone/>
              <a:defRPr sz="1800">
                <a:solidFill>
                  <a:schemeClr val="lt2"/>
                </a:solidFill>
              </a:defRPr>
            </a:lvl1pPr>
          </a:lstStyle>
          <a:p>
            <a:endParaRPr/>
          </a:p>
        </p:txBody>
      </p:sp>
      <p:sp>
        <p:nvSpPr>
          <p:cNvPr id="65" name="Shape 6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6"/>
        <p:cNvGrpSpPr/>
        <p:nvPr/>
      </p:nvGrpSpPr>
      <p:grpSpPr>
        <a:xfrm>
          <a:off x="0" y="0"/>
          <a:ext cx="0" cy="0"/>
          <a:chOff x="0" y="0"/>
          <a:chExt cx="0" cy="0"/>
        </a:xfrm>
      </p:grpSpPr>
      <p:sp>
        <p:nvSpPr>
          <p:cNvPr id="67" name="Shape 67"/>
          <p:cNvSpPr/>
          <p:nvPr/>
        </p:nvSpPr>
        <p:spPr>
          <a:xfrm>
            <a:off x="0" y="-1078"/>
            <a:ext cx="9144000" cy="1144199"/>
          </a:xfrm>
          <a:prstGeom prst="rect">
            <a:avLst/>
          </a:prstGeom>
          <a:solidFill>
            <a:schemeClr val="dk2">
              <a:alpha val="20000"/>
            </a:schemeClr>
          </a:solidFill>
          <a:ln>
            <a:noFill/>
          </a:ln>
        </p:spPr>
        <p:txBody>
          <a:bodyPr lIns="91425" tIns="45700" rIns="91425" bIns="45700" anchor="ctr" anchorCtr="0">
            <a:noAutofit/>
          </a:bodyPr>
          <a:lstStyle/>
          <a:p>
            <a:pPr>
              <a:spcBef>
                <a:spcPts val="0"/>
              </a:spcBef>
              <a:buNone/>
            </a:pPr>
            <a:endParaRPr/>
          </a:p>
        </p:txBody>
      </p:sp>
      <p:grpSp>
        <p:nvGrpSpPr>
          <p:cNvPr id="68" name="Shape 68"/>
          <p:cNvGrpSpPr/>
          <p:nvPr/>
        </p:nvGrpSpPr>
        <p:grpSpPr>
          <a:xfrm>
            <a:off x="0" y="-1078"/>
            <a:ext cx="649180" cy="5144627"/>
            <a:chOff x="0" y="-1438"/>
            <a:chExt cx="649180" cy="6859503"/>
          </a:xfrm>
        </p:grpSpPr>
        <p:sp>
          <p:nvSpPr>
            <p:cNvPr id="69" name="Shape 69"/>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70" name="Shape 70"/>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grpSp>
        <p:nvGrpSpPr>
          <p:cNvPr id="71" name="Shape 71"/>
          <p:cNvGrpSpPr/>
          <p:nvPr/>
        </p:nvGrpSpPr>
        <p:grpSpPr>
          <a:xfrm flipH="1">
            <a:off x="8494493" y="0"/>
            <a:ext cx="649180" cy="5144627"/>
            <a:chOff x="0" y="-1438"/>
            <a:chExt cx="649180" cy="6859503"/>
          </a:xfrm>
        </p:grpSpPr>
        <p:sp>
          <p:nvSpPr>
            <p:cNvPr id="72" name="Shape 72"/>
            <p:cNvSpPr/>
            <p:nvPr/>
          </p:nvSpPr>
          <p:spPr>
            <a:xfrm>
              <a:off x="0" y="-1438"/>
              <a:ext cx="649180"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sp>
          <p:nvSpPr>
            <p:cNvPr id="73" name="Shape 73"/>
            <p:cNvSpPr/>
            <p:nvPr/>
          </p:nvSpPr>
          <p:spPr>
            <a:xfrm>
              <a:off x="0" y="0"/>
              <a:ext cx="500331" cy="6858065"/>
            </a:xfrm>
            <a:custGeom>
              <a:avLst/>
              <a:gdLst/>
              <a:ahLst/>
              <a:cxnLst/>
              <a:rect l="0" t="0" r="0" b="0"/>
              <a:pathLst>
                <a:path w="500332" h="6875253" extrusionOk="0">
                  <a:moveTo>
                    <a:pt x="0" y="0"/>
                  </a:moveTo>
                  <a:lnTo>
                    <a:pt x="500332" y="0"/>
                  </a:lnTo>
                  <a:lnTo>
                    <a:pt x="301925" y="6875253"/>
                  </a:lnTo>
                  <a:lnTo>
                    <a:pt x="0" y="6875253"/>
                  </a:lnTo>
                  <a:lnTo>
                    <a:pt x="0" y="0"/>
                  </a:lnTo>
                  <a:close/>
                </a:path>
              </a:pathLst>
            </a:custGeom>
            <a:solidFill>
              <a:schemeClr val="dk2">
                <a:alpha val="9803"/>
              </a:schemeClr>
            </a:solidFill>
            <a:ln>
              <a:noFill/>
            </a:ln>
          </p:spPr>
          <p:txBody>
            <a:bodyPr lIns="91425" tIns="45700" rIns="91425" bIns="45700" anchor="ctr" anchorCtr="0">
              <a:noAutofit/>
            </a:bodyPr>
            <a:lstStyle/>
            <a:p>
              <a:pPr>
                <a:spcBef>
                  <a:spcPts val="0"/>
                </a:spcBef>
                <a:buNone/>
              </a:pPr>
              <a:endParaRPr/>
            </a:p>
          </p:txBody>
        </p:sp>
      </p:grpSp>
      <p:sp>
        <p:nvSpPr>
          <p:cNvPr id="74" name="Shape 74"/>
          <p:cNvSpPr/>
          <p:nvPr/>
        </p:nvSpPr>
        <p:spPr>
          <a:xfrm>
            <a:off x="0" y="4743450"/>
            <a:ext cx="9144000" cy="401099"/>
          </a:xfrm>
          <a:prstGeom prst="rect">
            <a:avLst/>
          </a:prstGeom>
          <a:solidFill>
            <a:schemeClr val="dk1">
              <a:alpha val="14901"/>
            </a:schemeClr>
          </a:solidFill>
          <a:ln>
            <a:noFill/>
          </a:ln>
        </p:spPr>
        <p:txBody>
          <a:bodyPr lIns="91425" tIns="45700" rIns="91425" bIns="45700" anchor="ctr" anchorCtr="0">
            <a:noAutofit/>
          </a:bodyPr>
          <a:lstStyle/>
          <a:p>
            <a:pPr>
              <a:spcBef>
                <a:spcPts val="0"/>
              </a:spcBef>
              <a:buNone/>
            </a:pPr>
            <a:endParaRPr/>
          </a:p>
        </p:txBody>
      </p:sp>
      <p:sp>
        <p:nvSpPr>
          <p:cNvPr id="75" name="Shape 7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dk2"/>
            </a:gs>
            <a:gs pos="100000">
              <a:schemeClr val="dk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1pPr>
            <a:lvl2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2pPr>
            <a:lvl3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3pPr>
            <a:lvl4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4pPr>
            <a:lvl5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5pPr>
            <a:lvl6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6pPr>
            <a:lvl7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7pPr>
            <a:lvl8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8pPr>
            <a:lvl9pPr>
              <a:spcBef>
                <a:spcPts val="0"/>
              </a:spcBef>
              <a:buClr>
                <a:schemeClr val="lt2"/>
              </a:buClr>
              <a:buSzPct val="100000"/>
              <a:buFont typeface="Trebuchet MS"/>
              <a:buNone/>
              <a:defRPr sz="3600" b="1">
                <a:solidFill>
                  <a:schemeClr val="lt2"/>
                </a:solidFill>
                <a:latin typeface="Trebuchet MS"/>
                <a:ea typeface="Trebuchet MS"/>
                <a:cs typeface="Trebuchet MS"/>
                <a:sym typeface="Trebuchet MS"/>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Clr>
                <a:schemeClr val="lt1"/>
              </a:buClr>
              <a:buSzPct val="100000"/>
              <a:buFont typeface="Trebuchet MS"/>
              <a:defRPr sz="3000">
                <a:solidFill>
                  <a:schemeClr val="lt1"/>
                </a:solidFill>
                <a:latin typeface="Trebuchet MS"/>
                <a:ea typeface="Trebuchet MS"/>
                <a:cs typeface="Trebuchet MS"/>
                <a:sym typeface="Trebuchet MS"/>
              </a:defRPr>
            </a:lvl1pPr>
            <a:lvl2pPr>
              <a:spcBef>
                <a:spcPts val="480"/>
              </a:spcBef>
              <a:buClr>
                <a:schemeClr val="lt1"/>
              </a:buClr>
              <a:buSzPct val="100000"/>
              <a:buFont typeface="Trebuchet MS"/>
              <a:defRPr sz="2400">
                <a:solidFill>
                  <a:schemeClr val="lt1"/>
                </a:solidFill>
                <a:latin typeface="Trebuchet MS"/>
                <a:ea typeface="Trebuchet MS"/>
                <a:cs typeface="Trebuchet MS"/>
                <a:sym typeface="Trebuchet MS"/>
              </a:defRPr>
            </a:lvl2pPr>
            <a:lvl3pPr>
              <a:spcBef>
                <a:spcPts val="480"/>
              </a:spcBef>
              <a:buClr>
                <a:schemeClr val="lt1"/>
              </a:buClr>
              <a:buSzPct val="100000"/>
              <a:buFont typeface="Trebuchet MS"/>
              <a:defRPr sz="2400">
                <a:solidFill>
                  <a:schemeClr val="lt1"/>
                </a:solidFill>
                <a:latin typeface="Trebuchet MS"/>
                <a:ea typeface="Trebuchet MS"/>
                <a:cs typeface="Trebuchet MS"/>
                <a:sym typeface="Trebuchet MS"/>
              </a:defRPr>
            </a:lvl3pPr>
            <a:lvl4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4pPr>
            <a:lvl5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5pPr>
            <a:lvl6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6pPr>
            <a:lvl7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7pPr>
            <a:lvl8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8pPr>
            <a:lvl9pPr>
              <a:spcBef>
                <a:spcPts val="360"/>
              </a:spcBef>
              <a:buClr>
                <a:schemeClr val="lt1"/>
              </a:buClr>
              <a:buSzPct val="100000"/>
              <a:buFont typeface="Trebuchet MS"/>
              <a:defRPr sz="1800">
                <a:solidFill>
                  <a:schemeClr val="lt1"/>
                </a:solidFill>
                <a:latin typeface="Trebuchet MS"/>
                <a:ea typeface="Trebuchet MS"/>
                <a:cs typeface="Trebuchet MS"/>
                <a:sym typeface="Trebuchet MS"/>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lt1"/>
                </a:solidFill>
                <a:latin typeface="Trebuchet MS"/>
                <a:ea typeface="Trebuchet MS"/>
                <a:cs typeface="Trebuchet MS"/>
                <a:sym typeface="Trebuchet MS"/>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0">
    <p:fade/>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5.jpg"/><Relationship Id="rId8" Type="http://schemas.openxmlformats.org/officeDocument/2006/relationships/image" Target="../media/image6.jpg"/><Relationship Id="rId9"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7.png"/><Relationship Id="rId6" Type="http://schemas.openxmlformats.org/officeDocument/2006/relationships/image" Target="../media/image2.png"/><Relationship Id="rId7" Type="http://schemas.openxmlformats.org/officeDocument/2006/relationships/comments" Target="../comments/comment2.xml"/><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8.png"/><Relationship Id="rId6" Type="http://schemas.openxmlformats.org/officeDocument/2006/relationships/image" Target="../media/image9.jpg"/><Relationship Id="rId7"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10.png"/><Relationship Id="rId6" Type="http://schemas.openxmlformats.org/officeDocument/2006/relationships/image" Target="../media/image11.jpg"/><Relationship Id="rId7"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12.jpg"/><Relationship Id="rId6" Type="http://schemas.openxmlformats.org/officeDocument/2006/relationships/image" Target="../media/image2.png"/><Relationship Id="rId7" Type="http://schemas.openxmlformats.org/officeDocument/2006/relationships/comments" Target="../comments/comment3.xml"/><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13.jpg"/><Relationship Id="rId6" Type="http://schemas.openxmlformats.org/officeDocument/2006/relationships/image" Target="../media/image2.png"/><Relationship Id="rId7" Type="http://schemas.openxmlformats.org/officeDocument/2006/relationships/comments" Target="../comments/comment4.xml"/><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14.jpg"/><Relationship Id="rId6" Type="http://schemas.openxmlformats.org/officeDocument/2006/relationships/image" Target="../media/image2.png"/><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15.jpg"/><Relationship Id="rId6"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76"/>
        <p:cNvGrpSpPr/>
        <p:nvPr/>
      </p:nvGrpSpPr>
      <p:grpSpPr>
        <a:xfrm>
          <a:off x="0" y="0"/>
          <a:ext cx="0" cy="0"/>
          <a:chOff x="0" y="0"/>
          <a:chExt cx="0" cy="0"/>
        </a:xfrm>
      </p:grpSpPr>
      <p:sp>
        <p:nvSpPr>
          <p:cNvPr id="77" name="Shape 77"/>
          <p:cNvSpPr txBox="1">
            <a:spLocks noGrp="1"/>
          </p:cNvSpPr>
          <p:nvPr>
            <p:ph type="ctrTitle"/>
          </p:nvPr>
        </p:nvSpPr>
        <p:spPr>
          <a:xfrm>
            <a:off x="249000" y="1546359"/>
            <a:ext cx="7772400" cy="1238099"/>
          </a:xfrm>
          <a:prstGeom prst="rect">
            <a:avLst/>
          </a:prstGeom>
        </p:spPr>
        <p:txBody>
          <a:bodyPr lIns="91425" tIns="91425" rIns="91425" bIns="91425" anchor="b" anchorCtr="0">
            <a:noAutofit/>
          </a:bodyPr>
          <a:lstStyle/>
          <a:p>
            <a:pPr>
              <a:spcBef>
                <a:spcPts val="0"/>
              </a:spcBef>
              <a:buNone/>
            </a:pPr>
            <a:r>
              <a:rPr lang="en" dirty="0">
                <a:solidFill>
                  <a:srgbClr val="FFFFFF"/>
                </a:solidFill>
              </a:rPr>
              <a:t>JW </a:t>
            </a:r>
            <a:r>
              <a:rPr lang="en-US" dirty="0" smtClean="0">
                <a:solidFill>
                  <a:srgbClr val="FFFFFF"/>
                </a:solidFill>
              </a:rPr>
              <a:t>Author S</a:t>
            </a:r>
            <a:r>
              <a:rPr lang="en" dirty="0" smtClean="0">
                <a:solidFill>
                  <a:srgbClr val="FFFFFF"/>
                </a:solidFill>
              </a:rPr>
              <a:t>tudy</a:t>
            </a:r>
            <a:endParaRPr lang="en" dirty="0">
              <a:solidFill>
                <a:srgbClr val="FFFFFF"/>
              </a:solidFill>
            </a:endParaRPr>
          </a:p>
        </p:txBody>
      </p:sp>
      <p:sp>
        <p:nvSpPr>
          <p:cNvPr id="78" name="Shape 78"/>
          <p:cNvSpPr txBox="1">
            <a:spLocks noGrp="1"/>
          </p:cNvSpPr>
          <p:nvPr>
            <p:ph type="subTitle" idx="1"/>
          </p:nvPr>
        </p:nvSpPr>
        <p:spPr>
          <a:xfrm>
            <a:off x="762250" y="2838200"/>
            <a:ext cx="7772400" cy="658500"/>
          </a:xfrm>
          <a:prstGeom prst="rect">
            <a:avLst/>
          </a:prstGeom>
        </p:spPr>
        <p:txBody>
          <a:bodyPr lIns="91425" tIns="91425" rIns="91425" bIns="91425" anchor="t" anchorCtr="0">
            <a:noAutofit/>
          </a:bodyPr>
          <a:lstStyle/>
          <a:p>
            <a:pPr>
              <a:spcBef>
                <a:spcPts val="0"/>
              </a:spcBef>
              <a:buNone/>
            </a:pPr>
            <a:r>
              <a:rPr lang="en">
                <a:solidFill>
                  <a:srgbClr val="FF0000"/>
                </a:solidFill>
              </a:rPr>
              <a:t>By Jeremiah and Adisson</a:t>
            </a:r>
          </a:p>
        </p:txBody>
      </p:sp>
      <p:sp>
        <p:nvSpPr>
          <p:cNvPr id="79" name="Shape 79"/>
          <p:cNvSpPr txBox="1"/>
          <p:nvPr/>
        </p:nvSpPr>
        <p:spPr>
          <a:xfrm>
            <a:off x="7644250" y="2825450"/>
            <a:ext cx="917399" cy="684000"/>
          </a:xfrm>
          <a:prstGeom prst="rect">
            <a:avLst/>
          </a:prstGeom>
          <a:noFill/>
          <a:ln>
            <a:noFill/>
          </a:ln>
        </p:spPr>
        <p:txBody>
          <a:bodyPr lIns="91425" tIns="91425" rIns="91425" bIns="91425" anchor="t" anchorCtr="0">
            <a:noAutofit/>
          </a:bodyPr>
          <a:lstStyle/>
          <a:p>
            <a:pPr>
              <a:spcBef>
                <a:spcPts val="0"/>
              </a:spcBef>
              <a:buNone/>
            </a:pPr>
            <a:endParaRPr>
              <a:solidFill>
                <a:srgbClr val="FF0000"/>
              </a:solidFill>
            </a:endParaRPr>
          </a:p>
        </p:txBody>
      </p:sp>
      <p:pic>
        <p:nvPicPr>
          <p:cNvPr id="2" name="Secret Reas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73612" y="1455650"/>
            <a:ext cx="812800" cy="812800"/>
          </a:xfrm>
          <a:prstGeom prst="rect">
            <a:avLst/>
          </a:prstGeom>
        </p:spPr>
      </p:pic>
      <p:pic>
        <p:nvPicPr>
          <p:cNvPr id="4" name="Sound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073612" y="224961"/>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0"/>
                                        <p:tgtEl>
                                          <p:spTgt spid="77"/>
                                        </p:tgtEl>
                                      </p:cBhvr>
                                    </p:animEffect>
                                  </p:childTnLst>
                                </p:cTn>
                              </p:par>
                            </p:childTnLst>
                          </p:cTn>
                        </p:par>
                        <p:par>
                          <p:cTn id="8" fill="hold">
                            <p:stCondLst>
                              <p:cond delay="5000"/>
                            </p:stCondLst>
                            <p:childTnLst>
                              <p:par>
                                <p:cTn id="9" presetID="10" presetClass="exit" presetSubtype="0" fill="hold" nodeType="afterEffect">
                                  <p:stCondLst>
                                    <p:cond delay="0"/>
                                  </p:stCondLst>
                                  <p:childTnLst>
                                    <p:animEffect transition="out" filter="fade">
                                      <p:cBhvr>
                                        <p:cTn id="10" dur="5000"/>
                                        <p:tgtEl>
                                          <p:spTgt spid="78"/>
                                        </p:tgtEl>
                                      </p:cBhvr>
                                    </p:animEffect>
                                    <p:set>
                                      <p:cBhvr>
                                        <p:cTn id="11" dur="1" fill="hold">
                                          <p:stCondLst>
                                            <p:cond delay="5000"/>
                                          </p:stCondLst>
                                        </p:cTn>
                                        <p:tgtEl>
                                          <p:spTgt spid="78"/>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1000"/>
                                        <p:tgtEl>
                                          <p:spTgt spid="78"/>
                                        </p:tgtEl>
                                      </p:cBhvr>
                                    </p:animEffect>
                                  </p:childTnLst>
                                </p:cTn>
                              </p:par>
                            </p:childTnLst>
                          </p:cTn>
                        </p:par>
                        <p:par>
                          <p:cTn id="17" fill="hold">
                            <p:stCondLst>
                              <p:cond delay="1000"/>
                            </p:stCondLst>
                            <p:childTnLst>
                              <p:par>
                                <p:cTn id="18" presetID="1" presetClass="mediacall" presetSubtype="0" fill="hold" nodeType="afterEffect">
                                  <p:stCondLst>
                                    <p:cond delay="0"/>
                                  </p:stCondLst>
                                  <p:childTnLst>
                                    <p:cmd type="call" cmd="playFrom(0.0)">
                                      <p:cBhvr>
                                        <p:cTn id="19" dur="1" fill="hold"/>
                                        <p:tgtEl>
                                          <p:spTgt spid="2"/>
                                        </p:tgtEl>
                                      </p:cBhvr>
                                    </p:cmd>
                                  </p:childTnLst>
                                </p:cTn>
                              </p:par>
                            </p:childTnLst>
                          </p:cTn>
                        </p:par>
                        <p:par>
                          <p:cTn id="20" fill="hold">
                            <p:stCondLst>
                              <p:cond delay="1000"/>
                            </p:stCondLst>
                            <p:childTnLst>
                              <p:par>
                                <p:cTn id="21" presetID="1" presetClass="mediacall" presetSubtype="0" fill="hold" nodeType="afterEffect">
                                  <p:stCondLst>
                                    <p:cond delay="0"/>
                                  </p:stCondLst>
                                  <p:childTnLst>
                                    <p:cmd type="call" cmd="playFrom(0.0)">
                                      <p:cBhvr>
                                        <p:cTn id="22" dur="7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3208" numSld="999">
                <p:cTn id="23" repeatCount="indefinite" fill="hold" display="0">
                  <p:stCondLst>
                    <p:cond delay="indefinite"/>
                  </p:stCondLst>
                  <p:endCondLst>
                    <p:cond evt="onStopAudio" delay="0">
                      <p:tgtEl>
                        <p:sldTgt/>
                      </p:tgtEl>
                    </p:cond>
                  </p:endCondLst>
                </p:cTn>
                <p:tgtEl>
                  <p:spTgt spid="2"/>
                </p:tgtEl>
              </p:cMediaNode>
            </p:audio>
            <p:audio>
              <p:cMediaNode vol="80000">
                <p:cTn id="24"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2859725" y="178725"/>
            <a:ext cx="1827000" cy="795300"/>
          </a:xfrm>
          <a:prstGeom prst="rect">
            <a:avLst/>
          </a:prstGeom>
        </p:spPr>
        <p:txBody>
          <a:bodyPr lIns="91425" tIns="91425" rIns="91425" bIns="91425" anchor="b" anchorCtr="0">
            <a:noAutofit/>
          </a:bodyPr>
          <a:lstStyle/>
          <a:p>
            <a:pPr>
              <a:spcBef>
                <a:spcPts val="0"/>
              </a:spcBef>
              <a:buNone/>
            </a:pPr>
            <a:r>
              <a:rPr lang="en">
                <a:solidFill>
                  <a:srgbClr val="FFFF00"/>
                </a:solidFill>
                <a:latin typeface="Chewy"/>
                <a:ea typeface="Chewy"/>
                <a:cs typeface="Chewy"/>
                <a:sym typeface="Chewy"/>
              </a:rPr>
              <a:t>Theme:</a:t>
            </a:r>
          </a:p>
        </p:txBody>
      </p:sp>
      <p:sp>
        <p:nvSpPr>
          <p:cNvPr id="85" name="Shape 85"/>
          <p:cNvSpPr txBox="1">
            <a:spLocks noGrp="1"/>
          </p:cNvSpPr>
          <p:nvPr>
            <p:ph type="body" idx="1"/>
          </p:nvPr>
        </p:nvSpPr>
        <p:spPr>
          <a:xfrm>
            <a:off x="533650" y="1200150"/>
            <a:ext cx="8229600" cy="3725699"/>
          </a:xfrm>
          <a:prstGeom prst="rect">
            <a:avLst/>
          </a:prstGeom>
        </p:spPr>
        <p:txBody>
          <a:bodyPr lIns="91425" tIns="91425" rIns="91425" bIns="91425" anchor="t" anchorCtr="0">
            <a:noAutofit/>
          </a:bodyPr>
          <a:lstStyle/>
          <a:p>
            <a:pPr rtl="0">
              <a:spcBef>
                <a:spcPts val="0"/>
              </a:spcBef>
              <a:buNone/>
            </a:pPr>
            <a:r>
              <a:rPr lang="en" i="1">
                <a:solidFill>
                  <a:srgbClr val="00FF00"/>
                </a:solidFill>
                <a:latin typeface="Times New Roman"/>
                <a:ea typeface="Times New Roman"/>
                <a:cs typeface="Times New Roman"/>
                <a:sym typeface="Times New Roman"/>
              </a:rPr>
              <a:t>Our theme is:Family takes care, supports and sticks together through hard and good times </a:t>
            </a:r>
          </a:p>
          <a:p>
            <a:pPr rtl="0">
              <a:spcBef>
                <a:spcPts val="0"/>
              </a:spcBef>
              <a:buNone/>
            </a:pPr>
            <a:endParaRPr>
              <a:solidFill>
                <a:srgbClr val="00FF00"/>
              </a:solidFill>
            </a:endParaRPr>
          </a:p>
          <a:p>
            <a:pPr>
              <a:spcBef>
                <a:spcPts val="0"/>
              </a:spcBef>
              <a:buNone/>
            </a:pPr>
            <a:endParaRPr/>
          </a:p>
        </p:txBody>
      </p:sp>
      <p:pic>
        <p:nvPicPr>
          <p:cNvPr id="86" name="Shape 86"/>
          <p:cNvPicPr preferRelativeResize="0"/>
          <p:nvPr/>
        </p:nvPicPr>
        <p:blipFill>
          <a:blip r:embed="rId6">
            <a:alphaModFix/>
          </a:blip>
          <a:stretch>
            <a:fillRect/>
          </a:stretch>
        </p:blipFill>
        <p:spPr>
          <a:xfrm>
            <a:off x="2740550" y="2601549"/>
            <a:ext cx="3141598" cy="2324300"/>
          </a:xfrm>
          <a:prstGeom prst="rect">
            <a:avLst/>
          </a:prstGeom>
          <a:noFill/>
          <a:ln>
            <a:noFill/>
          </a:ln>
        </p:spPr>
      </p:pic>
      <p:pic>
        <p:nvPicPr>
          <p:cNvPr id="87" name="Shape 87"/>
          <p:cNvPicPr preferRelativeResize="0"/>
          <p:nvPr/>
        </p:nvPicPr>
        <p:blipFill>
          <a:blip r:embed="rId7">
            <a:alphaModFix/>
          </a:blip>
          <a:stretch>
            <a:fillRect/>
          </a:stretch>
        </p:blipFill>
        <p:spPr>
          <a:xfrm>
            <a:off x="5882150" y="2601550"/>
            <a:ext cx="3261850" cy="2324298"/>
          </a:xfrm>
          <a:prstGeom prst="rect">
            <a:avLst/>
          </a:prstGeom>
          <a:noFill/>
          <a:ln>
            <a:noFill/>
          </a:ln>
        </p:spPr>
      </p:pic>
      <p:pic>
        <p:nvPicPr>
          <p:cNvPr id="88" name="Shape 88"/>
          <p:cNvPicPr preferRelativeResize="0"/>
          <p:nvPr/>
        </p:nvPicPr>
        <p:blipFill>
          <a:blip r:embed="rId8">
            <a:alphaModFix/>
          </a:blip>
          <a:stretch>
            <a:fillRect/>
          </a:stretch>
        </p:blipFill>
        <p:spPr>
          <a:xfrm>
            <a:off x="-39725" y="2601550"/>
            <a:ext cx="2780272" cy="23242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595234" y="1744854"/>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0"/>
                                        <p:tgtEl>
                                          <p:spTgt spid="87"/>
                                        </p:tgtEl>
                                        <p:attrNameLst>
                                          <p:attrName>ppt_w</p:attrName>
                                        </p:attrNameLst>
                                      </p:cBhvr>
                                      <p:tavLst>
                                        <p:tav tm="0">
                                          <p:val>
                                            <p:strVal val="0"/>
                                          </p:val>
                                        </p:tav>
                                        <p:tav tm="100000">
                                          <p:val>
                                            <p:strVal val="#ppt_w"/>
                                          </p:val>
                                        </p:tav>
                                      </p:tavLst>
                                    </p:anim>
                                    <p:anim calcmode="lin" valueType="num">
                                      <p:cBhvr additive="base">
                                        <p:cTn id="8" dur="5000"/>
                                        <p:tgtEl>
                                          <p:spTgt spid="87"/>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additive="base">
                                        <p:cTn id="13" dur="5000"/>
                                        <p:tgtEl>
                                          <p:spTgt spid="88"/>
                                        </p:tgtEl>
                                        <p:attrNameLst>
                                          <p:attrName>ppt_w</p:attrName>
                                        </p:attrNameLst>
                                      </p:cBhvr>
                                      <p:tavLst>
                                        <p:tav tm="0">
                                          <p:val>
                                            <p:strVal val="0"/>
                                          </p:val>
                                        </p:tav>
                                        <p:tav tm="100000">
                                          <p:val>
                                            <p:strVal val="#ppt_w"/>
                                          </p:val>
                                        </p:tav>
                                      </p:tavLst>
                                    </p:anim>
                                    <p:anim calcmode="lin" valueType="num">
                                      <p:cBhvr additive="base">
                                        <p:cTn id="14" dur="5000"/>
                                        <p:tgtEl>
                                          <p:spTgt spid="88"/>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0"/>
                                        <p:tgtEl>
                                          <p:spTgt spid="86"/>
                                        </p:tgtEl>
                                        <p:attrNameLst>
                                          <p:attrName>ppt_y</p:attrName>
                                        </p:attrNameLst>
                                      </p:cBhvr>
                                      <p:tavLst>
                                        <p:tav tm="0">
                                          <p:val>
                                            <p:strVal val="#ppt_y-1"/>
                                          </p:val>
                                        </p:tav>
                                        <p:tav tm="100000">
                                          <p:val>
                                            <p:strVal val="#ppt_y"/>
                                          </p:val>
                                        </p:tav>
                                      </p:tavLst>
                                    </p:anim>
                                  </p:childTnLst>
                                </p:cTn>
                              </p:par>
                            </p:childTnLst>
                          </p:cTn>
                        </p:par>
                        <p:par>
                          <p:cTn id="20" fill="hold">
                            <p:stCondLst>
                              <p:cond delay="5000"/>
                            </p:stCondLst>
                            <p:childTnLst>
                              <p:par>
                                <p:cTn id="21" presetID="1" presetClass="mediacall" presetSubtype="0" fill="hold" nodeType="afterEffect">
                                  <p:stCondLst>
                                    <p:cond delay="0"/>
                                  </p:stCondLst>
                                  <p:childTnLst>
                                    <p:cmd type="call" cmd="playFrom(0.0)">
                                      <p:cBhvr>
                                        <p:cTn id="22" dur="258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457200" y="1239300"/>
            <a:ext cx="8229600" cy="3179700"/>
          </a:xfrm>
          <a:prstGeom prst="rect">
            <a:avLst/>
          </a:prstGeom>
        </p:spPr>
        <p:txBody>
          <a:bodyPr lIns="91425" tIns="91425" rIns="91425" bIns="91425" anchor="t" anchorCtr="0">
            <a:noAutofit/>
          </a:bodyPr>
          <a:lstStyle/>
          <a:p>
            <a:pPr lvl="0" rtl="0">
              <a:spcBef>
                <a:spcPts val="0"/>
              </a:spcBef>
              <a:buNone/>
            </a:pPr>
            <a:r>
              <a:rPr lang="en" dirty="0">
                <a:solidFill>
                  <a:srgbClr val="FF0000"/>
                </a:solidFill>
                <a:latin typeface="Black Ops One"/>
                <a:ea typeface="Black Ops One"/>
                <a:cs typeface="Black Ops One"/>
                <a:sym typeface="Black Ops One"/>
              </a:rPr>
              <a:t>Family stick together like army men in a war</a:t>
            </a:r>
          </a:p>
          <a:p>
            <a:pPr lvl="0" rtl="0">
              <a:spcBef>
                <a:spcPts val="0"/>
              </a:spcBef>
              <a:buNone/>
            </a:pPr>
            <a:r>
              <a:rPr lang="en" dirty="0">
                <a:solidFill>
                  <a:srgbClr val="FF0000"/>
                </a:solidFill>
                <a:latin typeface="Black Ops One"/>
                <a:ea typeface="Black Ops One"/>
                <a:cs typeface="Black Ops One"/>
                <a:sym typeface="Black Ops One"/>
              </a:rPr>
              <a:t>and they care for all the family members</a:t>
            </a:r>
          </a:p>
          <a:p>
            <a:pPr lvl="0" rtl="0">
              <a:spcBef>
                <a:spcPts val="0"/>
              </a:spcBef>
              <a:buNone/>
            </a:pPr>
            <a:endParaRPr dirty="0">
              <a:solidFill>
                <a:srgbClr val="FF0000"/>
              </a:solidFill>
            </a:endParaRPr>
          </a:p>
          <a:p>
            <a:pPr lvl="0" rtl="0">
              <a:spcBef>
                <a:spcPts val="0"/>
              </a:spcBef>
              <a:buNone/>
            </a:pPr>
            <a:r>
              <a:rPr lang="en" dirty="0">
                <a:solidFill>
                  <a:srgbClr val="FF0000"/>
                </a:solidFill>
              </a:rPr>
              <a:t>                                          </a:t>
            </a:r>
          </a:p>
          <a:p>
            <a:pPr lvl="0" rtl="0">
              <a:spcBef>
                <a:spcPts val="0"/>
              </a:spcBef>
              <a:buNone/>
            </a:pPr>
            <a:r>
              <a:rPr lang="en" dirty="0">
                <a:solidFill>
                  <a:srgbClr val="FF0000"/>
                </a:solidFill>
              </a:rPr>
              <a:t>                                          </a:t>
            </a:r>
          </a:p>
        </p:txBody>
      </p:sp>
      <p:sp>
        <p:nvSpPr>
          <p:cNvPr id="94" name="Shape 94"/>
          <p:cNvSpPr txBox="1"/>
          <p:nvPr/>
        </p:nvSpPr>
        <p:spPr>
          <a:xfrm>
            <a:off x="112200" y="211640"/>
            <a:ext cx="5614800" cy="712499"/>
          </a:xfrm>
          <a:prstGeom prst="rect">
            <a:avLst/>
          </a:prstGeom>
          <a:noFill/>
          <a:ln>
            <a:noFill/>
          </a:ln>
        </p:spPr>
        <p:txBody>
          <a:bodyPr lIns="91425" tIns="91425" rIns="91425" bIns="91425" anchor="t" anchorCtr="0">
            <a:noAutofit/>
          </a:bodyPr>
          <a:lstStyle/>
          <a:p>
            <a:pPr>
              <a:spcBef>
                <a:spcPts val="0"/>
              </a:spcBef>
              <a:buNone/>
            </a:pPr>
            <a:r>
              <a:rPr lang="en-US" sz="4800" dirty="0">
                <a:solidFill>
                  <a:srgbClr val="FFFF00"/>
                </a:solidFill>
                <a:latin typeface="Shadows Into Light"/>
                <a:ea typeface="Shadows Into Light"/>
                <a:cs typeface="Shadows Into Light"/>
                <a:sym typeface="Shadows Into Light"/>
              </a:rPr>
              <a:t>F</a:t>
            </a:r>
            <a:r>
              <a:rPr lang="en" sz="4800" dirty="0" smtClean="0">
                <a:solidFill>
                  <a:srgbClr val="FFFF00"/>
                </a:solidFill>
                <a:latin typeface="Shadows Into Light"/>
                <a:ea typeface="Shadows Into Light"/>
                <a:cs typeface="Shadows Into Light"/>
                <a:sym typeface="Shadows Into Light"/>
              </a:rPr>
              <a:t>amily </a:t>
            </a:r>
            <a:r>
              <a:rPr lang="en-US" sz="4800" dirty="0">
                <a:solidFill>
                  <a:srgbClr val="FFFF00"/>
                </a:solidFill>
                <a:latin typeface="Shadows Into Light"/>
                <a:ea typeface="Shadows Into Light"/>
                <a:cs typeface="Shadows Into Light"/>
                <a:sym typeface="Shadows Into Light"/>
              </a:rPr>
              <a:t>A</a:t>
            </a:r>
            <a:r>
              <a:rPr lang="en" sz="4800" dirty="0" smtClean="0">
                <a:solidFill>
                  <a:srgbClr val="FFFF00"/>
                </a:solidFill>
                <a:latin typeface="Shadows Into Light"/>
                <a:ea typeface="Shadows Into Light"/>
                <a:cs typeface="Shadows Into Light"/>
                <a:sym typeface="Shadows Into Light"/>
              </a:rPr>
              <a:t>ction </a:t>
            </a:r>
            <a:endParaRPr lang="en" sz="4800" dirty="0">
              <a:solidFill>
                <a:srgbClr val="FFFF00"/>
              </a:solidFill>
              <a:latin typeface="Shadows Into Light"/>
              <a:ea typeface="Shadows Into Light"/>
              <a:cs typeface="Shadows Into Light"/>
              <a:sym typeface="Shadows Into Light"/>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1143" y="1122289"/>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98"/>
        <p:cNvGrpSpPr/>
        <p:nvPr/>
      </p:nvGrpSpPr>
      <p:grpSpPr>
        <a:xfrm>
          <a:off x="0" y="0"/>
          <a:ext cx="0" cy="0"/>
          <a:chOff x="0" y="0"/>
          <a:chExt cx="0" cy="0"/>
        </a:xfrm>
      </p:grpSpPr>
      <p:pic>
        <p:nvPicPr>
          <p:cNvPr id="99" name="Shape 99"/>
          <p:cNvPicPr preferRelativeResize="0"/>
          <p:nvPr/>
        </p:nvPicPr>
        <p:blipFill>
          <a:blip r:embed="rId6">
            <a:alphaModFix/>
          </a:blip>
          <a:stretch>
            <a:fillRect/>
          </a:stretch>
        </p:blipFill>
        <p:spPr>
          <a:xfrm>
            <a:off x="4544275" y="501475"/>
            <a:ext cx="3612599" cy="3914849"/>
          </a:xfrm>
          <a:prstGeom prst="rect">
            <a:avLst/>
          </a:prstGeom>
          <a:noFill/>
          <a:ln>
            <a:noFill/>
          </a:ln>
        </p:spPr>
      </p:pic>
      <p:sp>
        <p:nvSpPr>
          <p:cNvPr id="100" name="Shape 100"/>
          <p:cNvSpPr txBox="1"/>
          <p:nvPr/>
        </p:nvSpPr>
        <p:spPr>
          <a:xfrm>
            <a:off x="181400" y="3783425"/>
            <a:ext cx="3873300" cy="847499"/>
          </a:xfrm>
          <a:prstGeom prst="rect">
            <a:avLst/>
          </a:prstGeom>
          <a:noFill/>
          <a:ln>
            <a:noFill/>
          </a:ln>
        </p:spPr>
        <p:txBody>
          <a:bodyPr lIns="91425" tIns="91425" rIns="91425" bIns="91425" anchor="t" anchorCtr="0">
            <a:noAutofit/>
          </a:bodyPr>
          <a:lstStyle/>
          <a:p>
            <a:pPr rtl="0">
              <a:spcBef>
                <a:spcPts val="0"/>
              </a:spcBef>
              <a:buNone/>
            </a:pPr>
            <a:r>
              <a:rPr lang="en">
                <a:solidFill>
                  <a:srgbClr val="00FF00"/>
                </a:solidFill>
              </a:rPr>
              <a:t>Lonnie sends letters to his sister Lili cause he care for her like a family members suppose</a:t>
            </a:r>
          </a:p>
          <a:p>
            <a:pPr>
              <a:spcBef>
                <a:spcPts val="0"/>
              </a:spcBef>
              <a:buNone/>
            </a:pPr>
            <a:r>
              <a:rPr lang="en">
                <a:solidFill>
                  <a:srgbClr val="00FF00"/>
                </a:solidFill>
              </a:rPr>
              <a:t>to.</a:t>
            </a:r>
          </a:p>
        </p:txBody>
      </p:sp>
      <p:sp>
        <p:nvSpPr>
          <p:cNvPr id="101" name="Shape 101"/>
          <p:cNvSpPr txBox="1"/>
          <p:nvPr/>
        </p:nvSpPr>
        <p:spPr>
          <a:xfrm>
            <a:off x="585450" y="1239375"/>
            <a:ext cx="3612600" cy="1571999"/>
          </a:xfrm>
          <a:prstGeom prst="rect">
            <a:avLst/>
          </a:prstGeom>
          <a:noFill/>
          <a:ln>
            <a:noFill/>
          </a:ln>
        </p:spPr>
        <p:txBody>
          <a:bodyPr lIns="91425" tIns="91425" rIns="91425" bIns="91425" anchor="t" anchorCtr="0">
            <a:noAutofit/>
          </a:bodyPr>
          <a:lstStyle/>
          <a:p>
            <a:pPr>
              <a:spcBef>
                <a:spcPts val="0"/>
              </a:spcBef>
              <a:buNone/>
            </a:pPr>
            <a:r>
              <a:rPr lang="en">
                <a:solidFill>
                  <a:srgbClr val="FF0000"/>
                </a:solidFill>
                <a:latin typeface="Black Ops One"/>
                <a:ea typeface="Black Ops One"/>
                <a:cs typeface="Black Ops One"/>
                <a:sym typeface="Black Ops One"/>
              </a:rPr>
              <a:t>“I told him sometimes I think I am going to see momma and daddy coming around the corner laughing and holding hands then me and you go running up to them and you jump up in daddy’s arms.  Clyde thought that was a good memory to have in my head.”  p. 85</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048842" y="683901"/>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99"/>
                                        </p:tgtEl>
                                        <p:attrNameLst>
                                          <p:attrName>r</p:attrName>
                                        </p:attrNameLst>
                                      </p:cBhvr>
                                    </p:animRot>
                                  </p:childTnLst>
                                </p:cTn>
                              </p:par>
                              <p:par>
                                <p:cTn id="7" presetID="10" presetClass="entr" presetSubtype="0" fill="hold" nodeType="withEffect">
                                  <p:stCondLst>
                                    <p:cond delay="0"/>
                                  </p:stCondLst>
                                  <p:childTnLst>
                                    <p:set>
                                      <p:cBhvr>
                                        <p:cTn id="8" dur="1" fill="hold">
                                          <p:stCondLst>
                                            <p:cond delay="0"/>
                                          </p:stCondLst>
                                        </p:cTn>
                                        <p:tgtEl>
                                          <p:spTgt spid="99"/>
                                        </p:tgtEl>
                                        <p:attrNameLst>
                                          <p:attrName>style.visibility</p:attrName>
                                        </p:attrNameLst>
                                      </p:cBhvr>
                                      <p:to>
                                        <p:strVal val="visible"/>
                                      </p:to>
                                    </p:set>
                                    <p:animEffect transition="in" filter="fade">
                                      <p:cBhvr>
                                        <p:cTn id="9" dur="5000"/>
                                        <p:tgtEl>
                                          <p:spTgt spid="99"/>
                                        </p:tgtEl>
                                      </p:cBhvr>
                                    </p:animEffect>
                                  </p:childTnLst>
                                </p:cTn>
                              </p:par>
                              <p:par>
                                <p:cTn id="10" presetID="10"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childTnLst>
                                </p:cTn>
                              </p:par>
                            </p:childTnLst>
                          </p:cTn>
                        </p:par>
                        <p:par>
                          <p:cTn id="13" fill="hold">
                            <p:stCondLst>
                              <p:cond delay="5000"/>
                            </p:stCondLst>
                            <p:childTnLst>
                              <p:par>
                                <p:cTn id="14" presetID="10" presetClass="exit" presetSubtype="0" fill="hold" nodeType="afterEffect">
                                  <p:stCondLst>
                                    <p:cond delay="0"/>
                                  </p:stCondLst>
                                  <p:childTnLst>
                                    <p:animEffect transition="out" filter="fade">
                                      <p:cBhvr>
                                        <p:cTn id="15" dur="5000"/>
                                        <p:tgtEl>
                                          <p:spTgt spid="99"/>
                                        </p:tgtEl>
                                      </p:cBhvr>
                                    </p:animEffect>
                                    <p:set>
                                      <p:cBhvr>
                                        <p:cTn id="16" dur="1" fill="hold">
                                          <p:stCondLst>
                                            <p:cond delay="5000"/>
                                          </p:stCondLst>
                                        </p:cTn>
                                        <p:tgtEl>
                                          <p:spTgt spid="99"/>
                                        </p:tgtEl>
                                        <p:attrNameLst>
                                          <p:attrName>style.visibility</p:attrName>
                                        </p:attrNameLst>
                                      </p:cBhvr>
                                      <p:to>
                                        <p:strVal val="hidden"/>
                                      </p:to>
                                    </p:set>
                                  </p:childTnLst>
                                </p:cTn>
                              </p:par>
                            </p:childTnLst>
                          </p:cTn>
                        </p:par>
                        <p:par>
                          <p:cTn id="17" fill="hold">
                            <p:stCondLst>
                              <p:cond delay="10001"/>
                            </p:stCondLst>
                            <p:childTnLst>
                              <p:par>
                                <p:cTn id="18" presetID="1" presetClass="mediacall" presetSubtype="0" fill="hold" nodeType="afterEffect">
                                  <p:stCondLst>
                                    <p:cond delay="0"/>
                                  </p:stCondLst>
                                  <p:childTnLst>
                                    <p:cmd type="call" cmd="playFrom(0.0)">
                                      <p:cBhvr>
                                        <p:cTn id="19" dur="122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05"/>
        <p:cNvGrpSpPr/>
        <p:nvPr/>
      </p:nvGrpSpPr>
      <p:grpSpPr>
        <a:xfrm>
          <a:off x="0" y="0"/>
          <a:ext cx="0" cy="0"/>
          <a:chOff x="0" y="0"/>
          <a:chExt cx="0" cy="0"/>
        </a:xfrm>
      </p:grpSpPr>
      <p:pic>
        <p:nvPicPr>
          <p:cNvPr id="106" name="Shape 106"/>
          <p:cNvPicPr preferRelativeResize="0"/>
          <p:nvPr/>
        </p:nvPicPr>
        <p:blipFill>
          <a:blip r:embed="rId6">
            <a:alphaModFix/>
          </a:blip>
          <a:stretch>
            <a:fillRect/>
          </a:stretch>
        </p:blipFill>
        <p:spPr>
          <a:xfrm>
            <a:off x="1681750" y="2303700"/>
            <a:ext cx="5514774" cy="2654150"/>
          </a:xfrm>
          <a:prstGeom prst="rect">
            <a:avLst/>
          </a:prstGeom>
          <a:noFill/>
          <a:ln>
            <a:noFill/>
          </a:ln>
        </p:spPr>
      </p:pic>
      <p:sp>
        <p:nvSpPr>
          <p:cNvPr id="107" name="Shape 107"/>
          <p:cNvSpPr txBox="1">
            <a:spLocks noGrp="1"/>
          </p:cNvSpPr>
          <p:nvPr>
            <p:ph type="body" idx="1"/>
          </p:nvPr>
        </p:nvSpPr>
        <p:spPr>
          <a:xfrm>
            <a:off x="708000" y="862800"/>
            <a:ext cx="7727999" cy="1440900"/>
          </a:xfrm>
          <a:prstGeom prst="rect">
            <a:avLst/>
          </a:prstGeom>
          <a:ln w="9525" cap="flat">
            <a:solidFill>
              <a:srgbClr val="FFFFFF"/>
            </a:solidFill>
            <a:prstDash val="solid"/>
            <a:round/>
            <a:headEnd type="none" w="med" len="med"/>
            <a:tailEnd type="none" w="med" len="med"/>
          </a:ln>
        </p:spPr>
        <p:txBody>
          <a:bodyPr lIns="91425" tIns="91425" rIns="91425" bIns="91425" anchor="t" anchorCtr="0">
            <a:noAutofit/>
          </a:bodyPr>
          <a:lstStyle/>
          <a:p>
            <a:pPr>
              <a:spcBef>
                <a:spcPts val="0"/>
              </a:spcBef>
              <a:buNone/>
            </a:pPr>
            <a:r>
              <a:rPr lang="en"/>
              <a:t> </a:t>
            </a:r>
            <a:r>
              <a:rPr lang="en">
                <a:solidFill>
                  <a:srgbClr val="00FF00"/>
                </a:solidFill>
              </a:rPr>
              <a:t> </a:t>
            </a:r>
            <a:r>
              <a:rPr lang="en" sz="1800">
                <a:solidFill>
                  <a:srgbClr val="0000FF"/>
                </a:solidFill>
              </a:rPr>
              <a:t>“This is the rope that my grandfather used to tie the few things they owned to the top of the car that they drove my grandmother” p. 12</a:t>
            </a:r>
          </a:p>
        </p:txBody>
      </p:sp>
      <p:sp>
        <p:nvSpPr>
          <p:cNvPr id="108" name="Shape 108"/>
          <p:cNvSpPr txBox="1">
            <a:spLocks noGrp="1"/>
          </p:cNvSpPr>
          <p:nvPr>
            <p:ph type="title"/>
          </p:nvPr>
        </p:nvSpPr>
        <p:spPr>
          <a:xfrm>
            <a:off x="1085000" y="0"/>
            <a:ext cx="6193199" cy="891300"/>
          </a:xfrm>
          <a:prstGeom prst="rect">
            <a:avLst/>
          </a:prstGeom>
        </p:spPr>
        <p:txBody>
          <a:bodyPr lIns="91425" tIns="91425" rIns="91425" bIns="91425" anchor="b" anchorCtr="0">
            <a:noAutofit/>
          </a:bodyPr>
          <a:lstStyle/>
          <a:p>
            <a:pPr>
              <a:spcBef>
                <a:spcPts val="0"/>
              </a:spcBef>
              <a:buNone/>
            </a:pPr>
            <a:r>
              <a:rPr lang="en">
                <a:solidFill>
                  <a:srgbClr val="FFFF00"/>
                </a:solidFill>
              </a:rPr>
              <a:t>           This is the Rope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564993" y="897242"/>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5000"/>
                                        <p:tgtEl>
                                          <p:spTgt spid="106"/>
                                        </p:tgtEl>
                                        <p:attrNameLst>
                                          <p:attrName>ppt_w</p:attrName>
                                        </p:attrNameLst>
                                      </p:cBhvr>
                                      <p:tavLst>
                                        <p:tav tm="0">
                                          <p:val>
                                            <p:strVal val="0"/>
                                          </p:val>
                                        </p:tav>
                                        <p:tav tm="100000">
                                          <p:val>
                                            <p:strVal val="#ppt_w"/>
                                          </p:val>
                                        </p:tav>
                                      </p:tavLst>
                                    </p:anim>
                                    <p:anim calcmode="lin" valueType="num">
                                      <p:cBhvr additive="base">
                                        <p:cTn id="8" dur="5000"/>
                                        <p:tgtEl>
                                          <p:spTgt spid="106"/>
                                        </p:tgtEl>
                                        <p:attrNameLst>
                                          <p:attrName>ppt_h</p:attrName>
                                        </p:attrNameLst>
                                      </p:cBhvr>
                                      <p:tavLst>
                                        <p:tav tm="0">
                                          <p:val>
                                            <p:strVal val="0"/>
                                          </p:val>
                                        </p:tav>
                                        <p:tav tm="100000">
                                          <p:val>
                                            <p:strVal val="#ppt_h"/>
                                          </p:val>
                                        </p:tav>
                                      </p:tavLst>
                                    </p:anim>
                                  </p:childTnLst>
                                </p:cTn>
                              </p:par>
                            </p:childTnLst>
                          </p:cTn>
                        </p:par>
                        <p:par>
                          <p:cTn id="9" fill="hold">
                            <p:stCondLst>
                              <p:cond delay="5000"/>
                            </p:stCondLst>
                            <p:childTnLst>
                              <p:par>
                                <p:cTn id="10" presetID="10" presetClass="exit" presetSubtype="0" fill="hold" nodeType="afterEffect">
                                  <p:stCondLst>
                                    <p:cond delay="0"/>
                                  </p:stCondLst>
                                  <p:childTnLst>
                                    <p:animEffect transition="out" filter="fade">
                                      <p:cBhvr>
                                        <p:cTn id="11" dur="5000"/>
                                        <p:tgtEl>
                                          <p:spTgt spid="106"/>
                                        </p:tgtEl>
                                      </p:cBhvr>
                                    </p:animEffect>
                                    <p:set>
                                      <p:cBhvr>
                                        <p:cTn id="12" dur="1" fill="hold">
                                          <p:stCondLst>
                                            <p:cond delay="5000"/>
                                          </p:stCondLst>
                                        </p:cTn>
                                        <p:tgtEl>
                                          <p:spTgt spid="106"/>
                                        </p:tgtEl>
                                        <p:attrNameLst>
                                          <p:attrName>style.visibility</p:attrName>
                                        </p:attrNameLst>
                                      </p:cBhvr>
                                      <p:to>
                                        <p:strVal val="hidden"/>
                                      </p:to>
                                    </p:set>
                                  </p:childTnLst>
                                </p:cTn>
                              </p:par>
                            </p:childTnLst>
                          </p:cTn>
                        </p:par>
                        <p:par>
                          <p:cTn id="13" fill="hold">
                            <p:stCondLst>
                              <p:cond delay="10000"/>
                            </p:stCondLst>
                            <p:childTnLst>
                              <p:par>
                                <p:cTn id="14" presetID="10" presetClass="entr" presetSubtype="0" fill="hold"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1000"/>
                                        <p:tgtEl>
                                          <p:spTgt spid="106"/>
                                        </p:tgtEl>
                                      </p:cBhvr>
                                    </p:animEffect>
                                  </p:childTnLst>
                                </p:cTn>
                              </p:par>
                            </p:childTnLst>
                          </p:cTn>
                        </p:par>
                        <p:par>
                          <p:cTn id="17" fill="hold">
                            <p:stCondLst>
                              <p:cond delay="11000"/>
                            </p:stCondLst>
                            <p:childTnLst>
                              <p:par>
                                <p:cTn id="18" presetID="1" presetClass="mediacall" presetSubtype="0" fill="hold" nodeType="afterEffect">
                                  <p:stCondLst>
                                    <p:cond delay="0"/>
                                  </p:stCondLst>
                                  <p:childTnLst>
                                    <p:cmd type="call" cmd="playFrom(0.0)">
                                      <p:cBhvr>
                                        <p:cTn id="19" dur="102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457200" y="205975"/>
            <a:ext cx="3779999" cy="857400"/>
          </a:xfrm>
          <a:prstGeom prst="rect">
            <a:avLst/>
          </a:prstGeom>
          <a:solidFill>
            <a:srgbClr val="0000FF"/>
          </a:solidFill>
        </p:spPr>
        <p:txBody>
          <a:bodyPr lIns="91425" tIns="91425" rIns="91425" bIns="91425" anchor="b" anchorCtr="0">
            <a:noAutofit/>
          </a:bodyPr>
          <a:lstStyle/>
          <a:p>
            <a:pPr>
              <a:spcBef>
                <a:spcPts val="0"/>
              </a:spcBef>
              <a:buNone/>
            </a:pPr>
            <a:r>
              <a:rPr lang="en">
                <a:solidFill>
                  <a:srgbClr val="FF0000"/>
                </a:solidFill>
              </a:rPr>
              <a:t>Pecan Pie Baby</a:t>
            </a:r>
          </a:p>
        </p:txBody>
      </p:sp>
      <p:sp>
        <p:nvSpPr>
          <p:cNvPr id="114" name="Shape 114"/>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solidFill>
                  <a:srgbClr val="F3F3F3"/>
                </a:solidFill>
              </a:rPr>
              <a:t>The little girl tries to adapt to the new addition in the family of 2 now becoming three.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44030" y="1515326"/>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457200" y="1417800"/>
            <a:ext cx="5048699" cy="3343500"/>
          </a:xfrm>
          <a:prstGeom prst="rect">
            <a:avLst/>
          </a:prstGeom>
          <a:solidFill>
            <a:srgbClr val="00FF00"/>
          </a:solidFill>
        </p:spPr>
        <p:txBody>
          <a:bodyPr lIns="91425" tIns="91425" rIns="91425" bIns="91425" anchor="t" anchorCtr="0">
            <a:noAutofit/>
          </a:bodyPr>
          <a:lstStyle/>
          <a:p>
            <a:pPr rtl="0">
              <a:spcBef>
                <a:spcPts val="0"/>
              </a:spcBef>
              <a:buNone/>
            </a:pPr>
            <a:r>
              <a:rPr lang="en">
                <a:solidFill>
                  <a:srgbClr val="0000FF"/>
                </a:solidFill>
              </a:rPr>
              <a:t>My family does all they can to care for me.</a:t>
            </a:r>
          </a:p>
          <a:p>
            <a:pPr rtl="0">
              <a:spcBef>
                <a:spcPts val="0"/>
              </a:spcBef>
              <a:buNone/>
            </a:pPr>
            <a:r>
              <a:rPr lang="en">
                <a:solidFill>
                  <a:srgbClr val="0000FF"/>
                </a:solidFill>
              </a:rPr>
              <a:t>My family does a lot for me in return is love.</a:t>
            </a:r>
          </a:p>
          <a:p>
            <a:pPr>
              <a:spcBef>
                <a:spcPts val="0"/>
              </a:spcBef>
              <a:buNone/>
            </a:pPr>
            <a:r>
              <a:rPr lang="en">
                <a:solidFill>
                  <a:srgbClr val="0000FF"/>
                </a:solidFill>
              </a:rPr>
              <a:t>In the future I`ll support them.</a:t>
            </a:r>
          </a:p>
        </p:txBody>
      </p:sp>
      <p:sp>
        <p:nvSpPr>
          <p:cNvPr id="120" name="Shape 120"/>
          <p:cNvSpPr/>
          <p:nvPr/>
        </p:nvSpPr>
        <p:spPr>
          <a:xfrm>
            <a:off x="1237700" y="151925"/>
            <a:ext cx="3294449" cy="917299"/>
          </a:xfrm>
          <a:prstGeom prst="flowChartPunchedTape">
            <a:avLst/>
          </a:prstGeom>
          <a:solidFill>
            <a:srgbClr val="FFFF00"/>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sz="2400">
                <a:solidFill>
                  <a:srgbClr val="0000FF"/>
                </a:solidFill>
              </a:rPr>
              <a:t>    Adisson’s Family</a:t>
            </a:r>
          </a:p>
        </p:txBody>
      </p:sp>
      <p:pic>
        <p:nvPicPr>
          <p:cNvPr id="121" name="Shape 121"/>
          <p:cNvPicPr preferRelativeResize="0"/>
          <p:nvPr/>
        </p:nvPicPr>
        <p:blipFill>
          <a:blip r:embed="rId5">
            <a:alphaModFix/>
          </a:blip>
          <a:stretch>
            <a:fillRect/>
          </a:stretch>
        </p:blipFill>
        <p:spPr>
          <a:xfrm rot="-5400000">
            <a:off x="5469286" y="1086612"/>
            <a:ext cx="3586525" cy="37628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31316" y="1352550"/>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5000"/>
                                        <p:tgtEl>
                                          <p:spTgt spid="121"/>
                                        </p:tgtEl>
                                      </p:cBhvr>
                                    </p:animEffect>
                                  </p:childTnLst>
                                </p:cTn>
                              </p:par>
                            </p:childTnLst>
                          </p:cTn>
                        </p:par>
                        <p:par>
                          <p:cTn id="8" fill="hold">
                            <p:stCondLst>
                              <p:cond delay="5000"/>
                            </p:stCondLst>
                            <p:childTnLst>
                              <p:par>
                                <p:cTn id="9" presetID="10" presetClass="exit" presetSubtype="0" fill="hold" nodeType="afterEffect">
                                  <p:stCondLst>
                                    <p:cond delay="0"/>
                                  </p:stCondLst>
                                  <p:childTnLst>
                                    <p:animEffect transition="out" filter="fade">
                                      <p:cBhvr>
                                        <p:cTn id="10" dur="5000"/>
                                        <p:tgtEl>
                                          <p:spTgt spid="121"/>
                                        </p:tgtEl>
                                      </p:cBhvr>
                                    </p:animEffect>
                                    <p:set>
                                      <p:cBhvr>
                                        <p:cTn id="11" dur="1" fill="hold">
                                          <p:stCondLst>
                                            <p:cond delay="5000"/>
                                          </p:stCondLst>
                                        </p:cTn>
                                        <p:tgtEl>
                                          <p:spTgt spid="121"/>
                                        </p:tgtEl>
                                        <p:attrNameLst>
                                          <p:attrName>style.visibility</p:attrName>
                                        </p:attrNameLst>
                                      </p:cBhvr>
                                      <p:to>
                                        <p:strVal val="hidden"/>
                                      </p:to>
                                    </p:set>
                                  </p:childTnLst>
                                </p:cTn>
                              </p:par>
                            </p:childTnLst>
                          </p:cTn>
                        </p:par>
                        <p:par>
                          <p:cTn id="12" fill="hold">
                            <p:stCondLst>
                              <p:cond delay="10001"/>
                            </p:stCondLst>
                            <p:childTnLst>
                              <p:par>
                                <p:cTn id="13" presetID="1" presetClass="mediacall" presetSubtype="0" fill="hold" nodeType="afterEffect">
                                  <p:stCondLst>
                                    <p:cond delay="0"/>
                                  </p:stCondLst>
                                  <p:childTnLst>
                                    <p:cmd type="call" cmd="playFrom(0.0)">
                                      <p:cBhvr>
                                        <p:cTn id="14" dur="117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Shape 126"/>
          <p:cNvPicPr preferRelativeResize="0"/>
          <p:nvPr/>
        </p:nvPicPr>
        <p:blipFill>
          <a:blip r:embed="rId5">
            <a:alphaModFix/>
          </a:blip>
          <a:stretch>
            <a:fillRect/>
          </a:stretch>
        </p:blipFill>
        <p:spPr>
          <a:xfrm>
            <a:off x="1566175" y="1184350"/>
            <a:ext cx="6188474" cy="3790375"/>
          </a:xfrm>
          <a:prstGeom prst="rect">
            <a:avLst/>
          </a:prstGeom>
          <a:noFill/>
          <a:ln>
            <a:noFill/>
          </a:ln>
        </p:spPr>
      </p:pic>
      <p:sp>
        <p:nvSpPr>
          <p:cNvPr id="127" name="Shape 127"/>
          <p:cNvSpPr txBox="1">
            <a:spLocks noGrp="1"/>
          </p:cNvSpPr>
          <p:nvPr>
            <p:ph type="body" idx="1"/>
          </p:nvPr>
        </p:nvSpPr>
        <p:spPr>
          <a:xfrm>
            <a:off x="125" y="1063375"/>
            <a:ext cx="9144000" cy="1485600"/>
          </a:xfrm>
          <a:prstGeom prst="rect">
            <a:avLst/>
          </a:prstGeom>
        </p:spPr>
        <p:txBody>
          <a:bodyPr lIns="91425" tIns="91425" rIns="91425" bIns="91425" anchor="t" anchorCtr="0">
            <a:noAutofit/>
          </a:bodyPr>
          <a:lstStyle/>
          <a:p>
            <a:pPr algn="ctr">
              <a:spcBef>
                <a:spcPts val="0"/>
              </a:spcBef>
              <a:buNone/>
            </a:pPr>
            <a:r>
              <a:rPr lang="en" sz="2800">
                <a:solidFill>
                  <a:srgbClr val="0000FF"/>
                </a:solidFill>
              </a:rPr>
              <a:t> My mom is my biggest cheerleader in the whole world.    </a:t>
            </a:r>
          </a:p>
        </p:txBody>
      </p:sp>
      <p:sp>
        <p:nvSpPr>
          <p:cNvPr id="128" name="Shape 128"/>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lgn="ctr">
              <a:spcBef>
                <a:spcPts val="0"/>
              </a:spcBef>
              <a:buNone/>
            </a:pPr>
            <a:r>
              <a:rPr lang="en" dirty="0">
                <a:solidFill>
                  <a:srgbClr val="F3F3F3"/>
                </a:solidFill>
              </a:rPr>
              <a:t>Jeremiah’s BK of his </a:t>
            </a:r>
            <a:r>
              <a:rPr lang="en-US" dirty="0" smtClean="0">
                <a:solidFill>
                  <a:srgbClr val="F3F3F3"/>
                </a:solidFill>
              </a:rPr>
              <a:t>F</a:t>
            </a:r>
            <a:r>
              <a:rPr lang="en" dirty="0" smtClean="0">
                <a:solidFill>
                  <a:srgbClr val="F3F3F3"/>
                </a:solidFill>
              </a:rPr>
              <a:t>amily  </a:t>
            </a:r>
            <a:endParaRPr lang="en" dirty="0">
              <a:solidFill>
                <a:srgbClr val="F3F3F3"/>
              </a:solidFill>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37158" y="991435"/>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277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260625" y="229350"/>
            <a:ext cx="1453800" cy="833999"/>
          </a:xfrm>
          <a:prstGeom prst="rect">
            <a:avLst/>
          </a:prstGeom>
          <a:solidFill>
            <a:srgbClr val="FFFFFF"/>
          </a:solidFill>
          <a:ln w="9525" cap="flat">
            <a:solidFill>
              <a:srgbClr val="00FF00"/>
            </a:solidFill>
            <a:prstDash val="solid"/>
            <a:round/>
            <a:headEnd type="none" w="med" len="med"/>
            <a:tailEnd type="none" w="med" len="med"/>
          </a:ln>
        </p:spPr>
        <p:txBody>
          <a:bodyPr lIns="91425" tIns="91425" rIns="91425" bIns="91425" anchor="b" anchorCtr="0">
            <a:noAutofit/>
          </a:bodyPr>
          <a:lstStyle/>
          <a:p>
            <a:pPr>
              <a:spcBef>
                <a:spcPts val="0"/>
              </a:spcBef>
              <a:buNone/>
            </a:pPr>
            <a:r>
              <a:rPr lang="en">
                <a:solidFill>
                  <a:srgbClr val="000000"/>
                </a:solidFill>
                <a:latin typeface="Luckiest Guy"/>
                <a:ea typeface="Luckiest Guy"/>
                <a:cs typeface="Luckiest Guy"/>
                <a:sym typeface="Luckiest Guy"/>
              </a:rPr>
              <a:t>end :(</a:t>
            </a:r>
          </a:p>
        </p:txBody>
      </p:sp>
      <p:sp>
        <p:nvSpPr>
          <p:cNvPr id="134" name="Shape 134"/>
          <p:cNvSpPr txBox="1">
            <a:spLocks noGrp="1"/>
          </p:cNvSpPr>
          <p:nvPr>
            <p:ph type="body" idx="1"/>
          </p:nvPr>
        </p:nvSpPr>
        <p:spPr>
          <a:xfrm>
            <a:off x="457200" y="1276600"/>
            <a:ext cx="8161370" cy="918300"/>
          </a:xfrm>
          <a:prstGeom prst="rect">
            <a:avLst/>
          </a:prstGeom>
          <a:solidFill>
            <a:srgbClr val="000000"/>
          </a:solidFill>
        </p:spPr>
        <p:txBody>
          <a:bodyPr lIns="91425" tIns="91425" rIns="91425" bIns="91425" anchor="t" anchorCtr="0">
            <a:noAutofit/>
          </a:bodyPr>
          <a:lstStyle/>
          <a:p>
            <a:pPr rtl="0">
              <a:spcBef>
                <a:spcPts val="0"/>
              </a:spcBef>
              <a:buNone/>
            </a:pPr>
            <a:r>
              <a:rPr lang="en" dirty="0">
                <a:solidFill>
                  <a:srgbClr val="F3F3F3"/>
                </a:solidFill>
                <a:latin typeface="Chewy"/>
                <a:ea typeface="Chewy"/>
                <a:cs typeface="Chewy"/>
                <a:sym typeface="Chewy"/>
              </a:rPr>
              <a:t>This is the end of</a:t>
            </a:r>
            <a:r>
              <a:rPr lang="en" dirty="0">
                <a:latin typeface="Chewy"/>
                <a:ea typeface="Chewy"/>
                <a:cs typeface="Chewy"/>
                <a:sym typeface="Chewy"/>
              </a:rPr>
              <a:t> </a:t>
            </a:r>
            <a:r>
              <a:rPr lang="en" sz="4800" b="1" dirty="0">
                <a:solidFill>
                  <a:srgbClr val="FFFFFF"/>
                </a:solidFill>
                <a:latin typeface="Chewy"/>
                <a:ea typeface="Chewy"/>
                <a:cs typeface="Chewy"/>
                <a:sym typeface="Chewy"/>
              </a:rPr>
              <a:t>JW </a:t>
            </a:r>
            <a:r>
              <a:rPr lang="en-US" sz="4800" b="1" dirty="0" smtClean="0">
                <a:solidFill>
                  <a:srgbClr val="FFFFFF"/>
                </a:solidFill>
                <a:latin typeface="Chewy"/>
                <a:ea typeface="Chewy"/>
                <a:cs typeface="Chewy"/>
                <a:sym typeface="Chewy"/>
              </a:rPr>
              <a:t>Author S</a:t>
            </a:r>
            <a:r>
              <a:rPr lang="en" sz="4800" b="1" dirty="0" smtClean="0">
                <a:solidFill>
                  <a:srgbClr val="FFFFFF"/>
                </a:solidFill>
                <a:latin typeface="Chewy"/>
                <a:ea typeface="Chewy"/>
                <a:cs typeface="Chewy"/>
                <a:sym typeface="Chewy"/>
              </a:rPr>
              <a:t>tudy</a:t>
            </a:r>
            <a:endParaRPr lang="en" sz="4800" b="1" dirty="0">
              <a:solidFill>
                <a:srgbClr val="FFFFFF"/>
              </a:solidFill>
              <a:latin typeface="Chewy"/>
              <a:ea typeface="Chewy"/>
              <a:cs typeface="Chewy"/>
              <a:sym typeface="Chewy"/>
            </a:endParaRPr>
          </a:p>
          <a:p>
            <a:pPr rtl="0">
              <a:spcBef>
                <a:spcPts val="0"/>
              </a:spcBef>
              <a:buNone/>
            </a:pPr>
            <a:endParaRPr sz="4800" b="1" dirty="0">
              <a:solidFill>
                <a:schemeClr val="accent6"/>
              </a:solidFill>
              <a:latin typeface="Chewy"/>
              <a:ea typeface="Chewy"/>
              <a:cs typeface="Chewy"/>
              <a:sym typeface="Chewy"/>
            </a:endParaRPr>
          </a:p>
          <a:p>
            <a:pPr rtl="0">
              <a:spcBef>
                <a:spcPts val="0"/>
              </a:spcBef>
              <a:buNone/>
            </a:pPr>
            <a:endParaRPr sz="4800" b="1" dirty="0">
              <a:solidFill>
                <a:schemeClr val="accent6"/>
              </a:solidFill>
              <a:latin typeface="Chewy"/>
              <a:ea typeface="Chewy"/>
              <a:cs typeface="Chewy"/>
              <a:sym typeface="Chewy"/>
            </a:endParaRPr>
          </a:p>
          <a:p>
            <a:pPr>
              <a:spcBef>
                <a:spcPts val="0"/>
              </a:spcBef>
              <a:buNone/>
            </a:pPr>
            <a:endParaRPr sz="4800" b="1" dirty="0">
              <a:solidFill>
                <a:srgbClr val="00FFFF"/>
              </a:solidFill>
              <a:latin typeface="Chewy"/>
              <a:ea typeface="Chewy"/>
              <a:cs typeface="Chewy"/>
              <a:sym typeface="Chewy"/>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67399" y="1352550"/>
            <a:ext cx="812800" cy="812800"/>
          </a:xfrm>
          <a:prstGeom prst="rect">
            <a:avLst/>
          </a:prstGeom>
        </p:spPr>
      </p:pic>
    </p:spTree>
  </p:cSld>
  <p:clrMapOvr>
    <a:masterClrMapping/>
  </p:clrMapOvr>
  <p:transition xmlns:p14="http://schemas.microsoft.com/office/powerpoint/2010/main" spd="slow" advClick="0" advTm="0">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6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potlight">
  <a:themeElements>
    <a:clrScheme name="Custom 439">
      <a:dk1>
        <a:srgbClr val="000000"/>
      </a:dk1>
      <a:lt1>
        <a:srgbClr val="FFFFFF"/>
      </a:lt1>
      <a:dk2>
        <a:srgbClr val="5C6E95"/>
      </a:dk2>
      <a:lt2>
        <a:srgbClr val="ACB4C2"/>
      </a:lt2>
      <a:accent1>
        <a:srgbClr val="667E50"/>
      </a:accent1>
      <a:accent2>
        <a:srgbClr val="CFBF73"/>
      </a:accent2>
      <a:accent3>
        <a:srgbClr val="8C7C82"/>
      </a:accent3>
      <a:accent4>
        <a:srgbClr val="9ABF87"/>
      </a:accent4>
      <a:accent5>
        <a:srgbClr val="CF9462"/>
      </a:accent5>
      <a:accent6>
        <a:srgbClr val="A25642"/>
      </a:accent6>
      <a:hlink>
        <a:srgbClr val="5173A5"/>
      </a:hlink>
      <a:folHlink>
        <a:srgbClr val="6872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569</Words>
  <Application>Microsoft Macintosh PowerPoint</Application>
  <PresentationFormat>On-screen Show (16:9)</PresentationFormat>
  <Paragraphs>43</Paragraphs>
  <Slides>9</Slides>
  <Notes>9</Notes>
  <HiddenSlides>0</HiddenSlides>
  <MMClips>10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spotlight</vt:lpstr>
      <vt:lpstr>JW Author Study</vt:lpstr>
      <vt:lpstr>Theme:</vt:lpstr>
      <vt:lpstr>PowerPoint Presentation</vt:lpstr>
      <vt:lpstr>PowerPoint Presentation</vt:lpstr>
      <vt:lpstr>           This is the Rope</vt:lpstr>
      <vt:lpstr>Pecan Pie Baby</vt:lpstr>
      <vt:lpstr>PowerPoint Presentation</vt:lpstr>
      <vt:lpstr>Jeremiah’s BK of his Family  </vt:lpstr>
      <vt:lpstr>end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JW study group</dc:title>
  <cp:lastModifiedBy>Roberta Makely</cp:lastModifiedBy>
  <cp:revision>3</cp:revision>
  <dcterms:modified xsi:type="dcterms:W3CDTF">2015-05-20T16:33:02Z</dcterms:modified>
</cp:coreProperties>
</file>